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22"/>
  </p:notesMasterIdLst>
  <p:sldIdLst>
    <p:sldId id="288" r:id="rId2"/>
    <p:sldId id="294" r:id="rId3"/>
    <p:sldId id="295" r:id="rId4"/>
    <p:sldId id="296" r:id="rId5"/>
    <p:sldId id="297" r:id="rId6"/>
    <p:sldId id="298" r:id="rId7"/>
    <p:sldId id="300" r:id="rId8"/>
    <p:sldId id="469" r:id="rId9"/>
    <p:sldId id="470" r:id="rId10"/>
    <p:sldId id="468" r:id="rId11"/>
    <p:sldId id="471" r:id="rId12"/>
    <p:sldId id="467" r:id="rId13"/>
    <p:sldId id="472" r:id="rId14"/>
    <p:sldId id="474" r:id="rId15"/>
    <p:sldId id="473" r:id="rId16"/>
    <p:sldId id="475" r:id="rId17"/>
    <p:sldId id="476" r:id="rId18"/>
    <p:sldId id="477" r:id="rId19"/>
    <p:sldId id="299" r:id="rId20"/>
    <p:sldId id="466" r:id="rId21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6600"/>
    <a:srgbClr val="A54BFF"/>
    <a:srgbClr val="FFFF00"/>
    <a:srgbClr val="9F3F9F"/>
    <a:srgbClr val="66FF66"/>
    <a:srgbClr val="99FF66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400" autoAdjust="0"/>
  </p:normalViewPr>
  <p:slideViewPr>
    <p:cSldViewPr>
      <p:cViewPr varScale="1">
        <p:scale>
          <a:sx n="73" d="100"/>
          <a:sy n="73" d="100"/>
        </p:scale>
        <p:origin x="-120" y="-330"/>
      </p:cViewPr>
      <p:guideLst>
        <p:guide orient="horz" pos="2160"/>
        <p:guide pos="384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image" Target="../media/image19.emf"/><Relationship Id="rId4" Type="http://schemas.openxmlformats.org/officeDocument/2006/relationships/image" Target="../media/image22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image" Target="../media/image23.emf"/><Relationship Id="rId4" Type="http://schemas.openxmlformats.org/officeDocument/2006/relationships/image" Target="../media/image26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xmlns="" id="{618EF944-3518-4955-B12A-3C8D805BA91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xmlns="" id="{BF18804D-70B2-4A8A-BAE6-FC064267525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xmlns="" id="{B6280C02-8D78-43BE-BF51-BA0B539D972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8133" name="Rectangle 5">
            <a:extLst>
              <a:ext uri="{FF2B5EF4-FFF2-40B4-BE49-F238E27FC236}">
                <a16:creationId xmlns:a16="http://schemas.microsoft.com/office/drawing/2014/main" xmlns="" id="{2FE54C8C-FB0C-4134-8484-518AB78CDB9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48134" name="Rectangle 6">
            <a:extLst>
              <a:ext uri="{FF2B5EF4-FFF2-40B4-BE49-F238E27FC236}">
                <a16:creationId xmlns:a16="http://schemas.microsoft.com/office/drawing/2014/main" xmlns="" id="{86997806-1E7C-49A0-903C-984A06F9812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8135" name="Rectangle 7">
            <a:extLst>
              <a:ext uri="{FF2B5EF4-FFF2-40B4-BE49-F238E27FC236}">
                <a16:creationId xmlns:a16="http://schemas.microsoft.com/office/drawing/2014/main" xmlns="" id="{8B0C6FC9-FC30-46A3-8085-F978C9301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F166154-640C-4159-A3A9-EA3EDE1FAAE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9161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xmlns="" id="{8AF667C3-A560-4EB6-8577-1B21E349089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A6AA20D-8CF9-4417-9B79-616AFA2AD14A}" type="slidenum">
              <a:rPr lang="en-US" altLang="zh-CN"/>
              <a:pPr/>
              <a:t>1</a:t>
            </a:fld>
            <a:endParaRPr lang="en-US" altLang="zh-CN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xmlns="" id="{7A6BD482-22D6-4467-B909-E0B7B6F81B6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xmlns="" id="{F1A476FD-55F6-4C5D-8E2B-7D363B71CC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>
            <a:extLst>
              <a:ext uri="{FF2B5EF4-FFF2-40B4-BE49-F238E27FC236}">
                <a16:creationId xmlns:a16="http://schemas.microsoft.com/office/drawing/2014/main" xmlns="" id="{D022CEE3-181F-474B-9523-B31E9D7BC2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备注占位符 2">
            <a:extLst>
              <a:ext uri="{FF2B5EF4-FFF2-40B4-BE49-F238E27FC236}">
                <a16:creationId xmlns:a16="http://schemas.microsoft.com/office/drawing/2014/main" xmlns="" id="{1119A9ED-653C-4C40-98D6-C7670E2B46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5364" name="灯片编号占位符 3">
            <a:extLst>
              <a:ext uri="{FF2B5EF4-FFF2-40B4-BE49-F238E27FC236}">
                <a16:creationId xmlns:a16="http://schemas.microsoft.com/office/drawing/2014/main" xmlns="" id="{3559BF7E-0E29-407E-8A92-ECA66328A7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CBA2045-EC93-4E30-B289-6B811AEA0E38}" type="slidenum">
              <a:rPr lang="en-US" altLang="zh-CN"/>
              <a:pPr/>
              <a:t>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>
            <a:extLst>
              <a:ext uri="{FF2B5EF4-FFF2-40B4-BE49-F238E27FC236}">
                <a16:creationId xmlns:a16="http://schemas.microsoft.com/office/drawing/2014/main" xmlns="" id="{DC8607EB-FF76-4848-B873-2BD4232D910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备注占位符 2">
            <a:extLst>
              <a:ext uri="{FF2B5EF4-FFF2-40B4-BE49-F238E27FC236}">
                <a16:creationId xmlns:a16="http://schemas.microsoft.com/office/drawing/2014/main" xmlns="" id="{2B58F2D9-DBB8-459F-81D0-B240A7176C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7412" name="灯片编号占位符 3">
            <a:extLst>
              <a:ext uri="{FF2B5EF4-FFF2-40B4-BE49-F238E27FC236}">
                <a16:creationId xmlns:a16="http://schemas.microsoft.com/office/drawing/2014/main" xmlns="" id="{C79F3699-FD27-4B97-9C46-8A11C0B977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50D011AE-7C1C-45C3-80ED-FDE728C56066}" type="slidenum">
              <a:rPr lang="en-US" altLang="zh-CN"/>
              <a:pPr/>
              <a:t>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>
            <a:extLst>
              <a:ext uri="{FF2B5EF4-FFF2-40B4-BE49-F238E27FC236}">
                <a16:creationId xmlns:a16="http://schemas.microsoft.com/office/drawing/2014/main" xmlns="" id="{68AB021F-AB09-46E2-89B2-5C6BE83FEA3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备注占位符 2">
            <a:extLst>
              <a:ext uri="{FF2B5EF4-FFF2-40B4-BE49-F238E27FC236}">
                <a16:creationId xmlns:a16="http://schemas.microsoft.com/office/drawing/2014/main" xmlns="" id="{E29FD4E4-E005-44A1-A7BB-39580D71DA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0484" name="灯片编号占位符 3">
            <a:extLst>
              <a:ext uri="{FF2B5EF4-FFF2-40B4-BE49-F238E27FC236}">
                <a16:creationId xmlns:a16="http://schemas.microsoft.com/office/drawing/2014/main" xmlns="" id="{801DA69C-0C81-4949-BB61-E1C35670D2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541EFFB-17E0-42FA-8759-3556A0437B99}" type="slidenum">
              <a:rPr lang="en-US" altLang="zh-CN"/>
              <a:pPr/>
              <a:t>11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8061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FF93D27F-9F83-4216-9364-2FF52B7B84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B3FDA65-19E6-41B4-8B65-E305F2F85DD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96" y="7936"/>
            <a:ext cx="3121576" cy="8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912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7436884-EDF1-4134-BE13-F4C9AF68B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59AA659-4C93-4B59-A1CA-7312C770D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D5ADF5E-742A-4D0F-B3BD-44BEC5C96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6F35A-0037-4D6B-B25B-B7A71DA91F8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97377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32FB1674-5BD9-4FC9-841D-3010BD4803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-531813"/>
            <a:ext cx="13177838" cy="820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666150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4DA52C8C-E886-4909-8A54-86D9B9E7F0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5B6CEF97-335D-47BB-87D1-816AD1C660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5727C7B-DFBA-4CE5-B18F-80A54DF2E3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69BA327-E334-4B6A-80A6-E192B67F28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E6765F9-658D-4031-AF93-0374AC61F4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fld id="{FC816CD6-5E8A-421E-8312-955021626F15}" type="slidenum">
              <a:rPr lang="en-US" altLang="zh-CN"/>
              <a:pPr/>
              <a:t>‹#›</a:t>
            </a:fld>
            <a:endParaRPr lang="en-US" altLang="zh-CN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5" r:id="rId3"/>
    <p:sldLayoutId id="2147483738" r:id="rId4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.e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22.emf"/><Relationship Id="rId4" Type="http://schemas.openxmlformats.org/officeDocument/2006/relationships/image" Target="../media/image19.emf"/><Relationship Id="rId9" Type="http://schemas.openxmlformats.org/officeDocument/2006/relationships/oleObject" Target="../embeddings/oleObject1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6.emf"/><Relationship Id="rId5" Type="http://schemas.openxmlformats.org/officeDocument/2006/relationships/image" Target="../media/image23.e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5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7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hyperlink" Target="file:///C:\Documents%20and%20Settings\lq\&#25945;&#26696;\Documents%20and%20Settings\lin\Local%20Settings\Temp\TEMP\Rar$DI00.356\p1.ppt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4.wav"/><Relationship Id="rId5" Type="http://schemas.openxmlformats.org/officeDocument/2006/relationships/hyperlink" Target="file:///C:\Documents%20and%20Settings\lq\&#25945;&#26696;\Documents%20and%20Settings\lin\Local%20Settings\Temp\TEMP\Rar$DI00.356\t1.ppt" TargetMode="External"/><Relationship Id="rId4" Type="http://schemas.openxmlformats.org/officeDocument/2006/relationships/audio" Target="../media/audio3.wav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33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27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3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31.bin"/><Relationship Id="rId4" Type="http://schemas.openxmlformats.org/officeDocument/2006/relationships/image" Target="../media/image36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DF75DEA9-78E9-41AF-9FFE-67D52FA97EDF}"/>
              </a:ext>
            </a:extLst>
          </p:cNvPr>
          <p:cNvSpPr/>
          <p:nvPr/>
        </p:nvSpPr>
        <p:spPr>
          <a:xfrm>
            <a:off x="695400" y="2132856"/>
            <a:ext cx="12588552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72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一元一次不等式组的解法</a:t>
            </a:r>
          </a:p>
        </p:txBody>
      </p:sp>
      <p:sp>
        <p:nvSpPr>
          <p:cNvPr id="3" name="矩形 2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5">
            <a:extLst>
              <a:ext uri="{FF2B5EF4-FFF2-40B4-BE49-F238E27FC236}">
                <a16:creationId xmlns:a16="http://schemas.microsoft.com/office/drawing/2014/main" xmlns="" id="{E6509A57-299C-4815-B7C9-EC0FA4E10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3" y="977900"/>
            <a:ext cx="9666287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说出下列一元一次不等式组的解集</a:t>
            </a:r>
          </a:p>
        </p:txBody>
      </p:sp>
      <p:graphicFrame>
        <p:nvGraphicFramePr>
          <p:cNvPr id="18435" name="Object 4">
            <a:extLst>
              <a:ext uri="{FF2B5EF4-FFF2-40B4-BE49-F238E27FC236}">
                <a16:creationId xmlns:a16="http://schemas.microsoft.com/office/drawing/2014/main" xmlns="" id="{A7D7D15C-246E-4AC5-8268-4654FE55CB9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3888" y="1789113"/>
          <a:ext cx="2520950" cy="174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2" name="Equation" r:id="rId3" imgW="628599" imgH="428760" progId="Equation.DSMT4">
                  <p:embed/>
                </p:oleObj>
              </mc:Choice>
              <mc:Fallback>
                <p:oleObj name="Equation" r:id="rId3" imgW="628599" imgH="4287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888" y="1789113"/>
                        <a:ext cx="2520950" cy="174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5">
            <a:extLst>
              <a:ext uri="{FF2B5EF4-FFF2-40B4-BE49-F238E27FC236}">
                <a16:creationId xmlns:a16="http://schemas.microsoft.com/office/drawing/2014/main" xmlns="" id="{73A6955E-3112-4F92-A506-F9F21AA0DE8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64225" y="1773238"/>
          <a:ext cx="2665413" cy="174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3" name="Equation" r:id="rId5" imgW="666688" imgH="428760" progId="Equation.DSMT4">
                  <p:embed/>
                </p:oleObj>
              </mc:Choice>
              <mc:Fallback>
                <p:oleObj name="Equation" r:id="rId5" imgW="666688" imgH="42876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4225" y="1773238"/>
                        <a:ext cx="2665413" cy="174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6">
            <a:extLst>
              <a:ext uri="{FF2B5EF4-FFF2-40B4-BE49-F238E27FC236}">
                <a16:creationId xmlns:a16="http://schemas.microsoft.com/office/drawing/2014/main" xmlns="" id="{218126EE-4141-4414-AB4C-C69544346CA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5788" y="4105275"/>
          <a:ext cx="2616200" cy="174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4" name="Equation" r:id="rId7" imgW="657233" imgH="428760" progId="Equation.DSMT4">
                  <p:embed/>
                </p:oleObj>
              </mc:Choice>
              <mc:Fallback>
                <p:oleObj name="Equation" r:id="rId7" imgW="657233" imgH="42876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8" y="4105275"/>
                        <a:ext cx="2616200" cy="1744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8" name="Object 7">
            <a:extLst>
              <a:ext uri="{FF2B5EF4-FFF2-40B4-BE49-F238E27FC236}">
                <a16:creationId xmlns:a16="http://schemas.microsoft.com/office/drawing/2014/main" xmlns="" id="{12EEF75F-A9E2-42B5-87D9-669F79E47E5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64225" y="4105275"/>
          <a:ext cx="2663825" cy="174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5" name="Equation" r:id="rId9" imgW="666688" imgH="428760" progId="Equation.DSMT4">
                  <p:embed/>
                </p:oleObj>
              </mc:Choice>
              <mc:Fallback>
                <p:oleObj name="Equation" r:id="rId9" imgW="666688" imgH="42876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4225" y="4105275"/>
                        <a:ext cx="2663825" cy="1744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8">
            <a:extLst>
              <a:ext uri="{FF2B5EF4-FFF2-40B4-BE49-F238E27FC236}">
                <a16:creationId xmlns:a16="http://schemas.microsoft.com/office/drawing/2014/main" xmlns="" id="{F5D87BC1-D34B-44BF-8FA9-F259A13F5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263" y="4427538"/>
            <a:ext cx="326390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b="1">
                <a:latin typeface="Garamond" panose="02020404030301010803" pitchFamily="18" charset="0"/>
                <a:ea typeface="宋体" panose="02010600030101010101" pitchFamily="2" charset="-122"/>
              </a:rPr>
              <a:t> 11&lt;</a:t>
            </a:r>
            <a:r>
              <a:rPr lang="zh-CN" altLang="en-US" sz="4400" b="1">
                <a:latin typeface="Garamond" panose="02020404030301010803" pitchFamily="18" charset="0"/>
                <a:ea typeface="宋体" panose="02010600030101010101" pitchFamily="2" charset="-122"/>
              </a:rPr>
              <a:t>ｘ</a:t>
            </a:r>
            <a:r>
              <a:rPr lang="en-US" altLang="zh-CN" sz="4400" b="1">
                <a:latin typeface="Garamond" panose="02020404030301010803" pitchFamily="18" charset="0"/>
                <a:ea typeface="宋体" panose="02010600030101010101" pitchFamily="2" charset="-122"/>
              </a:rPr>
              <a:t>&lt; 14</a:t>
            </a:r>
          </a:p>
        </p:txBody>
      </p:sp>
      <p:sp>
        <p:nvSpPr>
          <p:cNvPr id="8" name="Text Box 9">
            <a:extLst>
              <a:ext uri="{FF2B5EF4-FFF2-40B4-BE49-F238E27FC236}">
                <a16:creationId xmlns:a16="http://schemas.microsoft.com/office/drawing/2014/main" xmlns="" id="{DAF47BBA-4874-4C56-8114-BE58F28F5A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4625" y="4494213"/>
            <a:ext cx="1658938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无解</a:t>
            </a:r>
          </a:p>
        </p:txBody>
      </p:sp>
      <p:sp>
        <p:nvSpPr>
          <p:cNvPr id="9" name="Text Box 10">
            <a:extLst>
              <a:ext uri="{FF2B5EF4-FFF2-40B4-BE49-F238E27FC236}">
                <a16:creationId xmlns:a16="http://schemas.microsoft.com/office/drawing/2014/main" xmlns="" id="{6CD95929-8003-46F2-A892-4D20D60944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70925" y="2074863"/>
            <a:ext cx="2305050" cy="76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b="1">
                <a:latin typeface="Garamond" panose="02020404030301010803" pitchFamily="18" charset="0"/>
                <a:ea typeface="宋体" panose="02010600030101010101" pitchFamily="2" charset="-122"/>
              </a:rPr>
              <a:t> </a:t>
            </a:r>
            <a:r>
              <a:rPr lang="zh-CN" altLang="en-US" sz="4400" b="1">
                <a:latin typeface="Garamond" panose="02020404030301010803" pitchFamily="18" charset="0"/>
                <a:ea typeface="宋体" panose="02010600030101010101" pitchFamily="2" charset="-122"/>
              </a:rPr>
              <a:t>ｘ</a:t>
            </a:r>
            <a:r>
              <a:rPr lang="en-US" altLang="zh-CN" sz="4400" b="1">
                <a:latin typeface="Garamond" panose="02020404030301010803" pitchFamily="18" charset="0"/>
                <a:ea typeface="宋体" panose="02010600030101010101" pitchFamily="2" charset="-122"/>
              </a:rPr>
              <a:t>&gt;14</a:t>
            </a:r>
          </a:p>
        </p:txBody>
      </p:sp>
      <p:sp>
        <p:nvSpPr>
          <p:cNvPr id="10" name="Text Box 11">
            <a:extLst>
              <a:ext uri="{FF2B5EF4-FFF2-40B4-BE49-F238E27FC236}">
                <a16:creationId xmlns:a16="http://schemas.microsoft.com/office/drawing/2014/main" xmlns="" id="{262EF6B7-1C60-4EAE-B718-B202493A66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4525" y="2170113"/>
            <a:ext cx="2305050" cy="76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b="1">
                <a:latin typeface="Garamond" panose="02020404030301010803" pitchFamily="18" charset="0"/>
                <a:ea typeface="宋体" panose="02010600030101010101" pitchFamily="2" charset="-122"/>
              </a:rPr>
              <a:t> </a:t>
            </a:r>
            <a:r>
              <a:rPr lang="zh-CN" altLang="en-US" sz="4400" b="1">
                <a:latin typeface="Garamond" panose="02020404030301010803" pitchFamily="18" charset="0"/>
                <a:ea typeface="宋体" panose="02010600030101010101" pitchFamily="2" charset="-122"/>
              </a:rPr>
              <a:t>ｘ</a:t>
            </a:r>
            <a:r>
              <a:rPr lang="en-US" altLang="zh-CN" sz="4400" b="1">
                <a:latin typeface="Garamond" panose="02020404030301010803" pitchFamily="18" charset="0"/>
                <a:ea typeface="宋体" panose="02010600030101010101" pitchFamily="2" charset="-122"/>
              </a:rPr>
              <a:t>&lt; 11</a:t>
            </a:r>
          </a:p>
        </p:txBody>
      </p:sp>
      <p:sp>
        <p:nvSpPr>
          <p:cNvPr id="18443" name="Text Box 13">
            <a:extLst>
              <a:ext uri="{FF2B5EF4-FFF2-40B4-BE49-F238E27FC236}">
                <a16:creationId xmlns:a16="http://schemas.microsoft.com/office/drawing/2014/main" xmlns="" id="{FEB1CBEE-A373-458F-8DA7-C4693736E5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9125" y="6721475"/>
            <a:ext cx="377825" cy="96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Text Box 15">
            <a:extLst>
              <a:ext uri="{FF2B5EF4-FFF2-40B4-BE49-F238E27FC236}">
                <a16:creationId xmlns:a16="http://schemas.microsoft.com/office/drawing/2014/main" xmlns="" id="{B6F25B45-210F-4E14-BD07-A6D526CBC6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2650" y="3387725"/>
            <a:ext cx="2519363" cy="769938"/>
          </a:xfrm>
          <a:prstGeom prst="rect">
            <a:avLst/>
          </a:prstGeom>
          <a:gradFill rotWithShape="1">
            <a:gsLst>
              <a:gs pos="0">
                <a:srgbClr val="FF00FF"/>
              </a:gs>
              <a:gs pos="100000">
                <a:srgbClr val="6600CC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>
                <a:latin typeface="Garamond" panose="02020404030301010803" pitchFamily="18" charset="0"/>
                <a:ea typeface="黑体" panose="02010609060101010101" pitchFamily="49" charset="-122"/>
              </a:rPr>
              <a:t>同小取小</a:t>
            </a:r>
          </a:p>
        </p:txBody>
      </p:sp>
      <p:sp>
        <p:nvSpPr>
          <p:cNvPr id="13" name="Text Box 16">
            <a:extLst>
              <a:ext uri="{FF2B5EF4-FFF2-40B4-BE49-F238E27FC236}">
                <a16:creationId xmlns:a16="http://schemas.microsoft.com/office/drawing/2014/main" xmlns="" id="{411CE668-EF3C-461F-9009-3E9054B4E6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0" y="3360738"/>
            <a:ext cx="2520950" cy="769937"/>
          </a:xfrm>
          <a:prstGeom prst="rect">
            <a:avLst/>
          </a:prstGeom>
          <a:gradFill rotWithShape="1">
            <a:gsLst>
              <a:gs pos="0">
                <a:srgbClr val="FF00FF"/>
              </a:gs>
              <a:gs pos="100000">
                <a:srgbClr val="6600CC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>
                <a:latin typeface="Garamond" panose="02020404030301010803" pitchFamily="18" charset="0"/>
                <a:ea typeface="黑体" panose="02010609060101010101" pitchFamily="49" charset="-122"/>
              </a:rPr>
              <a:t>同大取大</a:t>
            </a:r>
          </a:p>
        </p:txBody>
      </p:sp>
      <p:sp>
        <p:nvSpPr>
          <p:cNvPr id="14" name="Text Box 17">
            <a:extLst>
              <a:ext uri="{FF2B5EF4-FFF2-40B4-BE49-F238E27FC236}">
                <a16:creationId xmlns:a16="http://schemas.microsoft.com/office/drawing/2014/main" xmlns="" id="{3D57CCCE-82A1-4E14-84C6-9C73FFE8A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8775" y="5745163"/>
            <a:ext cx="4235450" cy="768350"/>
          </a:xfrm>
          <a:prstGeom prst="rect">
            <a:avLst/>
          </a:prstGeom>
          <a:gradFill rotWithShape="1">
            <a:gsLst>
              <a:gs pos="0">
                <a:srgbClr val="FF00FF"/>
              </a:gs>
              <a:gs pos="100000">
                <a:srgbClr val="6600CC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>
                <a:latin typeface="Garamond" panose="02020404030301010803" pitchFamily="18" charset="0"/>
                <a:ea typeface="黑体" panose="02010609060101010101" pitchFamily="49" charset="-122"/>
              </a:rPr>
              <a:t>大小小大中间找</a:t>
            </a:r>
          </a:p>
        </p:txBody>
      </p:sp>
      <p:sp>
        <p:nvSpPr>
          <p:cNvPr id="15" name="Text Box 18">
            <a:extLst>
              <a:ext uri="{FF2B5EF4-FFF2-40B4-BE49-F238E27FC236}">
                <a16:creationId xmlns:a16="http://schemas.microsoft.com/office/drawing/2014/main" xmlns="" id="{DE819004-A017-4993-89E7-4A698EB173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6888" y="5718175"/>
            <a:ext cx="4310062" cy="769938"/>
          </a:xfrm>
          <a:prstGeom prst="rect">
            <a:avLst/>
          </a:prstGeom>
          <a:gradFill rotWithShape="1">
            <a:gsLst>
              <a:gs pos="0">
                <a:srgbClr val="FF00FF"/>
              </a:gs>
              <a:gs pos="100000">
                <a:srgbClr val="6600CC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>
                <a:latin typeface="Garamond" panose="02020404030301010803" pitchFamily="18" charset="0"/>
                <a:ea typeface="黑体" panose="02010609060101010101" pitchFamily="49" charset="-122"/>
              </a:rPr>
              <a:t>大大小小找不到</a:t>
            </a:r>
          </a:p>
        </p:txBody>
      </p:sp>
      <p:sp>
        <p:nvSpPr>
          <p:cNvPr id="16" name="Text Box 20">
            <a:extLst>
              <a:ext uri="{FF2B5EF4-FFF2-40B4-BE49-F238E27FC236}">
                <a16:creationId xmlns:a16="http://schemas.microsoft.com/office/drawing/2014/main" xmlns="" id="{7AAE9EE1-187D-4FD0-B219-BEE7FAFD83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" y="977900"/>
            <a:ext cx="1252855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观察四种情况的解集，你能总结出确定解集的规律吗？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FC063858-EBF4-4E3A-ACE9-F0DB9D63AFBA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2" grpId="0" animBg="1"/>
      <p:bldP spid="13" grpId="0" animBg="1"/>
      <p:bldP spid="14" grpId="0" animBg="1"/>
      <p:bldP spid="15" grpId="0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4">
            <a:extLst>
              <a:ext uri="{FF2B5EF4-FFF2-40B4-BE49-F238E27FC236}">
                <a16:creationId xmlns:a16="http://schemas.microsoft.com/office/drawing/2014/main" xmlns="" id="{ABD215F7-B995-4112-9B65-3065223CB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6988" y="1595438"/>
            <a:ext cx="19161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1"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＞ </a:t>
            </a:r>
            <a:r>
              <a:rPr kumimoji="1"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</a:p>
        </p:txBody>
      </p:sp>
      <p:sp>
        <p:nvSpPr>
          <p:cNvPr id="19459" name="Text Box 55">
            <a:extLst>
              <a:ext uri="{FF2B5EF4-FFF2-40B4-BE49-F238E27FC236}">
                <a16:creationId xmlns:a16="http://schemas.microsoft.com/office/drawing/2014/main" xmlns="" id="{64FDFE26-7BCC-494D-BEB0-E57565CBE0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8063" y="2143125"/>
            <a:ext cx="2378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同大取大）</a:t>
            </a:r>
          </a:p>
        </p:txBody>
      </p:sp>
      <p:sp>
        <p:nvSpPr>
          <p:cNvPr id="19460" name="Rectangle 56">
            <a:extLst>
              <a:ext uri="{FF2B5EF4-FFF2-40B4-BE49-F238E27FC236}">
                <a16:creationId xmlns:a16="http://schemas.microsoft.com/office/drawing/2014/main" xmlns="" id="{1FB191E3-010F-4B95-9742-10F553B88E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8750" y="2735263"/>
            <a:ext cx="18446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1"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kumimoji="1"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</a:p>
        </p:txBody>
      </p:sp>
      <p:sp>
        <p:nvSpPr>
          <p:cNvPr id="19461" name="Text Box 57">
            <a:extLst>
              <a:ext uri="{FF2B5EF4-FFF2-40B4-BE49-F238E27FC236}">
                <a16:creationId xmlns:a16="http://schemas.microsoft.com/office/drawing/2014/main" xmlns="" id="{6CB07E08-F613-46AF-9F48-4FC9FBFADD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1375" y="3281363"/>
            <a:ext cx="2894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同小取小）</a:t>
            </a:r>
          </a:p>
        </p:txBody>
      </p:sp>
      <p:sp>
        <p:nvSpPr>
          <p:cNvPr id="19462" name="Rectangle 58">
            <a:extLst>
              <a:ext uri="{FF2B5EF4-FFF2-40B4-BE49-F238E27FC236}">
                <a16:creationId xmlns:a16="http://schemas.microsoft.com/office/drawing/2014/main" xmlns="" id="{C6B362E5-4B36-44DC-84E3-3DD4D4A38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3313" y="4235450"/>
            <a:ext cx="2187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1"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kumimoji="1"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1"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kumimoji="1"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</a:p>
        </p:txBody>
      </p:sp>
      <p:sp>
        <p:nvSpPr>
          <p:cNvPr id="19463" name="Text Box 59">
            <a:extLst>
              <a:ext uri="{FF2B5EF4-FFF2-40B4-BE49-F238E27FC236}">
                <a16:creationId xmlns:a16="http://schemas.microsoft.com/office/drawing/2014/main" xmlns="" id="{A187A2C7-B9C9-46BE-AADD-5F489EDFCD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7700" y="4827588"/>
            <a:ext cx="34067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（交叉取中间）</a:t>
            </a:r>
          </a:p>
        </p:txBody>
      </p:sp>
      <p:sp>
        <p:nvSpPr>
          <p:cNvPr id="19464" name="Text Box 60">
            <a:extLst>
              <a:ext uri="{FF2B5EF4-FFF2-40B4-BE49-F238E27FC236}">
                <a16:creationId xmlns:a16="http://schemas.microsoft.com/office/drawing/2014/main" xmlns="" id="{F2D557B6-3E3F-4BB5-B7E5-EF2FD903C9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5113" y="5624513"/>
            <a:ext cx="1738312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无解</a:t>
            </a:r>
          </a:p>
        </p:txBody>
      </p:sp>
      <p:sp>
        <p:nvSpPr>
          <p:cNvPr id="19465" name="Text Box 61">
            <a:extLst>
              <a:ext uri="{FF2B5EF4-FFF2-40B4-BE49-F238E27FC236}">
                <a16:creationId xmlns:a16="http://schemas.microsoft.com/office/drawing/2014/main" xmlns="" id="{92E6AA52-1B7C-4197-BF52-84E0C75B9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9925" y="6108700"/>
            <a:ext cx="3384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（无公共部分）</a:t>
            </a:r>
          </a:p>
        </p:txBody>
      </p:sp>
      <p:sp>
        <p:nvSpPr>
          <p:cNvPr id="19466" name="Text Box 63">
            <a:extLst>
              <a:ext uri="{FF2B5EF4-FFF2-40B4-BE49-F238E27FC236}">
                <a16:creationId xmlns:a16="http://schemas.microsoft.com/office/drawing/2014/main" xmlns="" id="{E9B650B0-A71E-4668-8079-0602A43BCB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1575" y="822325"/>
            <a:ext cx="1676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(a</a:t>
            </a:r>
            <a:r>
              <a:rPr kumimoji="1"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＜</a:t>
            </a:r>
            <a:r>
              <a:rPr kumimoji="1"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b )</a:t>
            </a:r>
            <a:endParaRPr kumimoji="1"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9467" name="组合 84">
            <a:extLst>
              <a:ext uri="{FF2B5EF4-FFF2-40B4-BE49-F238E27FC236}">
                <a16:creationId xmlns:a16="http://schemas.microsoft.com/office/drawing/2014/main" xmlns="" id="{7BCF2994-6573-4C7F-BB07-4FB0595ADACC}"/>
              </a:ext>
            </a:extLst>
          </p:cNvPr>
          <p:cNvGrpSpPr>
            <a:grpSpLocks/>
          </p:cNvGrpSpPr>
          <p:nvPr/>
        </p:nvGrpSpPr>
        <p:grpSpPr bwMode="auto">
          <a:xfrm>
            <a:off x="3014663" y="1789113"/>
            <a:ext cx="4413250" cy="1057275"/>
            <a:chOff x="4043852" y="1658308"/>
            <a:chExt cx="4413249" cy="1057275"/>
          </a:xfrm>
        </p:grpSpPr>
        <p:sp>
          <p:nvSpPr>
            <p:cNvPr id="19511" name="Line 46">
              <a:extLst>
                <a:ext uri="{FF2B5EF4-FFF2-40B4-BE49-F238E27FC236}">
                  <a16:creationId xmlns:a16="http://schemas.microsoft.com/office/drawing/2014/main" xmlns="" id="{5A0289EB-6515-43A1-9B7B-1CEFF2D442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43852" y="2271156"/>
              <a:ext cx="122555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9512" name="组合 83">
              <a:extLst>
                <a:ext uri="{FF2B5EF4-FFF2-40B4-BE49-F238E27FC236}">
                  <a16:creationId xmlns:a16="http://schemas.microsoft.com/office/drawing/2014/main" xmlns="" id="{CF2FFC8B-8C8F-4389-B36C-B28A461B45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30640" y="1658308"/>
              <a:ext cx="3426461" cy="1057275"/>
              <a:chOff x="5040167" y="1671081"/>
              <a:chExt cx="3426461" cy="1057275"/>
            </a:xfrm>
          </p:grpSpPr>
          <p:sp>
            <p:nvSpPr>
              <p:cNvPr id="19513" name="Line 44">
                <a:extLst>
                  <a:ext uri="{FF2B5EF4-FFF2-40B4-BE49-F238E27FC236}">
                    <a16:creationId xmlns:a16="http://schemas.microsoft.com/office/drawing/2014/main" xmlns="" id="{076529E9-62CF-4EA3-B146-789B2D5C87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17253" y="2271156"/>
                <a:ext cx="134937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14" name="Line 45">
                <a:extLst>
                  <a:ext uri="{FF2B5EF4-FFF2-40B4-BE49-F238E27FC236}">
                    <a16:creationId xmlns:a16="http://schemas.microsoft.com/office/drawing/2014/main" xmlns="" id="{8156B22A-A593-4D96-98CF-C709CA38D3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67814" y="2271156"/>
                <a:ext cx="17160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15" name="Line 48">
                <a:extLst>
                  <a:ext uri="{FF2B5EF4-FFF2-40B4-BE49-F238E27FC236}">
                    <a16:creationId xmlns:a16="http://schemas.microsoft.com/office/drawing/2014/main" xmlns="" id="{7D054B1F-3D38-450F-BDD9-B96C9BD808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45038" y="1936194"/>
                <a:ext cx="981075" cy="0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16" name="Line 49">
                <a:extLst>
                  <a:ext uri="{FF2B5EF4-FFF2-40B4-BE49-F238E27FC236}">
                    <a16:creationId xmlns:a16="http://schemas.microsoft.com/office/drawing/2014/main" xmlns="" id="{E98E2E60-6A52-4B3E-88EA-BE8E47E3CB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59939" y="1671081"/>
                <a:ext cx="2698750" cy="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17" name="Freeform 50">
                <a:extLst>
                  <a:ext uri="{FF2B5EF4-FFF2-40B4-BE49-F238E27FC236}">
                    <a16:creationId xmlns:a16="http://schemas.microsoft.com/office/drawing/2014/main" xmlns="" id="{DF5A7A28-F06C-4088-91B0-5E60F75C0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9403" y="1671082"/>
                <a:ext cx="490537" cy="600075"/>
              </a:xfrm>
              <a:custGeom>
                <a:avLst/>
                <a:gdLst>
                  <a:gd name="T0" fmla="*/ 2147483646 w 96"/>
                  <a:gd name="T1" fmla="*/ 0 h 192"/>
                  <a:gd name="T2" fmla="*/ 0 w 96"/>
                  <a:gd name="T3" fmla="*/ 2147483646 h 19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6" h="192">
                    <a:moveTo>
                      <a:pt x="96" y="0"/>
                    </a:moveTo>
                    <a:cubicBezTo>
                      <a:pt x="56" y="76"/>
                      <a:pt x="16" y="152"/>
                      <a:pt x="0" y="192"/>
                    </a:cubicBezTo>
                  </a:path>
                </a:pathLst>
              </a:custGeom>
              <a:noFill/>
              <a:ln w="38100" cap="flat" cmpd="sng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18" name="Freeform 51">
                <a:extLst>
                  <a:ext uri="{FF2B5EF4-FFF2-40B4-BE49-F238E27FC236}">
                    <a16:creationId xmlns:a16="http://schemas.microsoft.com/office/drawing/2014/main" xmlns="" id="{A0236512-9E39-4731-8498-4D883ABA39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015" y="1936194"/>
                <a:ext cx="246063" cy="360362"/>
              </a:xfrm>
              <a:custGeom>
                <a:avLst/>
                <a:gdLst>
                  <a:gd name="T0" fmla="*/ 2147483646 w 96"/>
                  <a:gd name="T1" fmla="*/ 0 h 144"/>
                  <a:gd name="T2" fmla="*/ 0 w 96"/>
                  <a:gd name="T3" fmla="*/ 2147483646 h 14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6" h="144">
                    <a:moveTo>
                      <a:pt x="96" y="0"/>
                    </a:moveTo>
                    <a:cubicBezTo>
                      <a:pt x="56" y="60"/>
                      <a:pt x="16" y="120"/>
                      <a:pt x="0" y="144"/>
                    </a:cubicBezTo>
                  </a:path>
                </a:pathLst>
              </a:custGeom>
              <a:noFill/>
              <a:ln w="38100" cap="flat" cmpd="sng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19" name="Rectangle 52">
                <a:extLst>
                  <a:ext uri="{FF2B5EF4-FFF2-40B4-BE49-F238E27FC236}">
                    <a16:creationId xmlns:a16="http://schemas.microsoft.com/office/drawing/2014/main" xmlns="" id="{14E79403-B06A-4B9C-A2F5-7F96E07C6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164" y="2150506"/>
                <a:ext cx="338138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kumimoji="1" lang="en-US" altLang="zh-CN" sz="24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</a:p>
            </p:txBody>
          </p:sp>
          <p:sp>
            <p:nvSpPr>
              <p:cNvPr id="19520" name="Rectangle 53">
                <a:extLst>
                  <a:ext uri="{FF2B5EF4-FFF2-40B4-BE49-F238E27FC236}">
                    <a16:creationId xmlns:a16="http://schemas.microsoft.com/office/drawing/2014/main" xmlns="" id="{D7B12B4E-533F-4227-A63C-B66BA74A02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4840" y="2271156"/>
                <a:ext cx="354013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kumimoji="1" lang="en-US" altLang="zh-CN" sz="24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b</a:t>
                </a:r>
              </a:p>
            </p:txBody>
          </p:sp>
          <p:sp>
            <p:nvSpPr>
              <p:cNvPr id="19521" name="Text Box 69">
                <a:extLst>
                  <a:ext uri="{FF2B5EF4-FFF2-40B4-BE49-F238E27FC236}">
                    <a16:creationId xmlns:a16="http://schemas.microsoft.com/office/drawing/2014/main" xmlns="" id="{D8120909-05A7-4CA0-B4E1-A6B16880A99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95625" y="1677749"/>
                <a:ext cx="366713" cy="8239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kumimoji="1" lang="zh-CN" altLang="en-US" sz="4800" b="1">
                    <a:solidFill>
                      <a:srgbClr val="FFFF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。</a:t>
                </a:r>
                <a:endParaRPr kumimoji="1" lang="zh-CN" altLang="en-US" sz="4000" b="1">
                  <a:solidFill>
                    <a:srgbClr val="FFFF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522" name="Text Box 70">
                <a:extLst>
                  <a:ext uri="{FF2B5EF4-FFF2-40B4-BE49-F238E27FC236}">
                    <a16:creationId xmlns:a16="http://schemas.microsoft.com/office/drawing/2014/main" xmlns="" id="{352FB04C-55EB-4CE9-B905-73DE2FD69F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40167" y="1685369"/>
                <a:ext cx="368300" cy="8239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kumimoji="1" lang="zh-CN" altLang="en-US" sz="4800" b="1">
                    <a:solidFill>
                      <a:srgbClr val="FF09B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。</a:t>
                </a:r>
                <a:endParaRPr kumimoji="1" lang="zh-CN" altLang="en-US" sz="4000" b="1">
                  <a:solidFill>
                    <a:srgbClr val="FF09B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9468" name="组合 82">
            <a:extLst>
              <a:ext uri="{FF2B5EF4-FFF2-40B4-BE49-F238E27FC236}">
                <a16:creationId xmlns:a16="http://schemas.microsoft.com/office/drawing/2014/main" xmlns="" id="{CE36BD89-E6C8-40D7-80C0-4AEA3C6F7428}"/>
              </a:ext>
            </a:extLst>
          </p:cNvPr>
          <p:cNvGrpSpPr>
            <a:grpSpLocks/>
          </p:cNvGrpSpPr>
          <p:nvPr/>
        </p:nvGrpSpPr>
        <p:grpSpPr bwMode="auto">
          <a:xfrm>
            <a:off x="2962275" y="2989263"/>
            <a:ext cx="4494213" cy="1104900"/>
            <a:chOff x="4016058" y="2684463"/>
            <a:chExt cx="4494304" cy="1104900"/>
          </a:xfrm>
        </p:grpSpPr>
        <p:sp>
          <p:nvSpPr>
            <p:cNvPr id="19499" name="Line 33">
              <a:extLst>
                <a:ext uri="{FF2B5EF4-FFF2-40B4-BE49-F238E27FC236}">
                  <a16:creationId xmlns:a16="http://schemas.microsoft.com/office/drawing/2014/main" xmlns="" id="{39FEBAAF-C118-4657-BEB1-7116CDDFB3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86388" y="3309938"/>
              <a:ext cx="177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" name="Line 34">
              <a:extLst>
                <a:ext uri="{FF2B5EF4-FFF2-40B4-BE49-F238E27FC236}">
                  <a16:creationId xmlns:a16="http://schemas.microsoft.com/office/drawing/2014/main" xmlns="" id="{E80FCB3F-DC1E-4E0E-A6E1-A927BD3582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06548" y="3330575"/>
              <a:ext cx="1268438" cy="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 dirty="0"/>
            </a:p>
          </p:txBody>
        </p:sp>
        <p:sp>
          <p:nvSpPr>
            <p:cNvPr id="19501" name="Line 35">
              <a:extLst>
                <a:ext uri="{FF2B5EF4-FFF2-40B4-BE49-F238E27FC236}">
                  <a16:creationId xmlns:a16="http://schemas.microsoft.com/office/drawing/2014/main" xmlns="" id="{95ABD547-CAD9-4964-A34F-DD05DF5D99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14949" y="3309938"/>
              <a:ext cx="13954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502" name="Line 36">
              <a:extLst>
                <a:ext uri="{FF2B5EF4-FFF2-40B4-BE49-F238E27FC236}">
                  <a16:creationId xmlns:a16="http://schemas.microsoft.com/office/drawing/2014/main" xmlns="" id="{841D6DFE-0F6E-47BA-96B8-C9DC533715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4976" y="2684463"/>
              <a:ext cx="2665413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503" name="Line 37">
              <a:extLst>
                <a:ext uri="{FF2B5EF4-FFF2-40B4-BE49-F238E27FC236}">
                  <a16:creationId xmlns:a16="http://schemas.microsoft.com/office/drawing/2014/main" xmlns="" id="{EE7165F7-39F6-467E-A511-E5064E6494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910388" y="2684464"/>
              <a:ext cx="254000" cy="62547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504" name="Line 38">
              <a:extLst>
                <a:ext uri="{FF2B5EF4-FFF2-40B4-BE49-F238E27FC236}">
                  <a16:creationId xmlns:a16="http://schemas.microsoft.com/office/drawing/2014/main" xmlns="" id="{553A7E05-4EC8-4A5A-B736-EE9EBF38FD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122863" y="2828926"/>
              <a:ext cx="252412" cy="536575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505" name="Line 40">
              <a:extLst>
                <a:ext uri="{FF2B5EF4-FFF2-40B4-BE49-F238E27FC236}">
                  <a16:creationId xmlns:a16="http://schemas.microsoft.com/office/drawing/2014/main" xmlns="" id="{B7AC0A5A-8A59-4B1B-A26A-8CF6B043AE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1438" y="2828926"/>
              <a:ext cx="252412" cy="53657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506" name="Line 41">
              <a:extLst>
                <a:ext uri="{FF2B5EF4-FFF2-40B4-BE49-F238E27FC236}">
                  <a16:creationId xmlns:a16="http://schemas.microsoft.com/office/drawing/2014/main" xmlns="" id="{3773C784-A2FC-4B8E-A28A-53168D79FD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6058" y="2828925"/>
              <a:ext cx="1143000" cy="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507" name="Rectangle 42">
              <a:extLst>
                <a:ext uri="{FF2B5EF4-FFF2-40B4-BE49-F238E27FC236}">
                  <a16:creationId xmlns:a16="http://schemas.microsoft.com/office/drawing/2014/main" xmlns="" id="{04A18E0E-F570-4BED-85C2-5701B8C8ED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8425" y="3281363"/>
              <a:ext cx="338138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</a:p>
          </p:txBody>
        </p:sp>
        <p:sp>
          <p:nvSpPr>
            <p:cNvPr id="19508" name="Rectangle 43">
              <a:extLst>
                <a:ext uri="{FF2B5EF4-FFF2-40B4-BE49-F238E27FC236}">
                  <a16:creationId xmlns:a16="http://schemas.microsoft.com/office/drawing/2014/main" xmlns="" id="{F45DDD51-4C2A-4562-99F5-D794450530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7388" y="3332163"/>
              <a:ext cx="354012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</a:p>
          </p:txBody>
        </p:sp>
        <p:sp>
          <p:nvSpPr>
            <p:cNvPr id="19509" name="Text Box 71">
              <a:extLst>
                <a:ext uri="{FF2B5EF4-FFF2-40B4-BE49-F238E27FC236}">
                  <a16:creationId xmlns:a16="http://schemas.microsoft.com/office/drawing/2014/main" xmlns="" id="{F966E32A-2262-4D1F-83A7-339946676B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7946" y="2778760"/>
              <a:ext cx="379413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zh-CN" altLang="en-US" sz="4400" b="1">
                  <a:solidFill>
                    <a:srgbClr val="FFFF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。</a:t>
              </a:r>
              <a:endParaRPr kumimoji="1" lang="zh-CN" altLang="en-US" sz="36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510" name="Text Box 72">
              <a:extLst>
                <a:ext uri="{FF2B5EF4-FFF2-40B4-BE49-F238E27FC236}">
                  <a16:creationId xmlns:a16="http://schemas.microsoft.com/office/drawing/2014/main" xmlns="" id="{9C2AAE25-C9DE-4D77-87B0-1E2D97ABA7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8963" y="2755900"/>
              <a:ext cx="38100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zh-CN" altLang="en-US" sz="4400" b="1">
                  <a:solidFill>
                    <a:srgbClr val="FF09B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。</a:t>
              </a:r>
              <a:endParaRPr kumimoji="1" lang="zh-CN" altLang="en-US" sz="3600" b="1">
                <a:solidFill>
                  <a:srgbClr val="FF09B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9469" name="组合 81">
            <a:extLst>
              <a:ext uri="{FF2B5EF4-FFF2-40B4-BE49-F238E27FC236}">
                <a16:creationId xmlns:a16="http://schemas.microsoft.com/office/drawing/2014/main" xmlns="" id="{EA2A85DF-CE83-42E1-9441-2E6D8DEC58AB}"/>
              </a:ext>
            </a:extLst>
          </p:cNvPr>
          <p:cNvGrpSpPr>
            <a:grpSpLocks/>
          </p:cNvGrpSpPr>
          <p:nvPr/>
        </p:nvGrpSpPr>
        <p:grpSpPr bwMode="auto">
          <a:xfrm>
            <a:off x="3087688" y="4484688"/>
            <a:ext cx="4303712" cy="1104900"/>
            <a:chOff x="3863975" y="4292600"/>
            <a:chExt cx="4303714" cy="1104900"/>
          </a:xfrm>
        </p:grpSpPr>
        <p:sp>
          <p:nvSpPr>
            <p:cNvPr id="19488" name="Line 23">
              <a:extLst>
                <a:ext uri="{FF2B5EF4-FFF2-40B4-BE49-F238E27FC236}">
                  <a16:creationId xmlns:a16="http://schemas.microsoft.com/office/drawing/2014/main" xmlns="" id="{9AFCA161-EDBC-44C2-8619-6BA0FBEA27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43500" y="4979988"/>
              <a:ext cx="171608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89" name="Line 24">
              <a:extLst>
                <a:ext uri="{FF2B5EF4-FFF2-40B4-BE49-F238E27FC236}">
                  <a16:creationId xmlns:a16="http://schemas.microsoft.com/office/drawing/2014/main" xmlns="" id="{A784A21E-FB2D-43F3-BBE4-4D2DF61520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63975" y="4979988"/>
              <a:ext cx="122555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90" name="Line 25">
              <a:extLst>
                <a:ext uri="{FF2B5EF4-FFF2-40B4-BE49-F238E27FC236}">
                  <a16:creationId xmlns:a16="http://schemas.microsoft.com/office/drawing/2014/main" xmlns="" id="{B2630C4F-EB4E-4480-ACDC-1E91708CFA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18314" y="4979988"/>
              <a:ext cx="134937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91" name="Line 26">
              <a:extLst>
                <a:ext uri="{FF2B5EF4-FFF2-40B4-BE49-F238E27FC236}">
                  <a16:creationId xmlns:a16="http://schemas.microsoft.com/office/drawing/2014/main" xmlns="" id="{6558A234-1225-4494-8C41-BF29217511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8601" y="4364038"/>
              <a:ext cx="2576513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92" name="Line 27">
              <a:extLst>
                <a:ext uri="{FF2B5EF4-FFF2-40B4-BE49-F238E27FC236}">
                  <a16:creationId xmlns:a16="http://schemas.microsoft.com/office/drawing/2014/main" xmlns="" id="{9C2E8DE3-4654-456C-96D3-E6D5A8460A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615114" y="4364038"/>
              <a:ext cx="244475" cy="61595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93" name="Line 28">
              <a:extLst>
                <a:ext uri="{FF2B5EF4-FFF2-40B4-BE49-F238E27FC236}">
                  <a16:creationId xmlns:a16="http://schemas.microsoft.com/office/drawing/2014/main" xmlns="" id="{EDDF0921-E374-414C-962B-C52D1486F8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89526" y="4508500"/>
              <a:ext cx="296863" cy="5032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94" name="Line 29">
              <a:extLst>
                <a:ext uri="{FF2B5EF4-FFF2-40B4-BE49-F238E27FC236}">
                  <a16:creationId xmlns:a16="http://schemas.microsoft.com/office/drawing/2014/main" xmlns="" id="{B80220B1-295D-45F1-BBFA-6A0599CDF8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80356" y="4525010"/>
              <a:ext cx="25749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95" name="Rectangle 31">
              <a:extLst>
                <a:ext uri="{FF2B5EF4-FFF2-40B4-BE49-F238E27FC236}">
                  <a16:creationId xmlns:a16="http://schemas.microsoft.com/office/drawing/2014/main" xmlns="" id="{56C00848-F0F1-49EB-9E13-174E8482E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8550" y="4935538"/>
              <a:ext cx="3365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</a:p>
          </p:txBody>
        </p:sp>
        <p:sp>
          <p:nvSpPr>
            <p:cNvPr id="19496" name="Rectangle 32">
              <a:extLst>
                <a:ext uri="{FF2B5EF4-FFF2-40B4-BE49-F238E27FC236}">
                  <a16:creationId xmlns:a16="http://schemas.microsoft.com/office/drawing/2014/main" xmlns="" id="{6E2BBDAB-FF8E-4016-9277-0D1699B09F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4940300"/>
              <a:ext cx="355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</a:p>
          </p:txBody>
        </p:sp>
        <p:sp>
          <p:nvSpPr>
            <p:cNvPr id="19497" name="Text Box 73">
              <a:extLst>
                <a:ext uri="{FF2B5EF4-FFF2-40B4-BE49-F238E27FC236}">
                  <a16:creationId xmlns:a16="http://schemas.microsoft.com/office/drawing/2014/main" xmlns="" id="{B209FD48-0531-43E9-9CFF-EBA162355E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65688" y="4292600"/>
              <a:ext cx="36830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zh-CN" altLang="en-US" sz="5400" b="1">
                  <a:solidFill>
                    <a:srgbClr val="FF09B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。</a:t>
              </a:r>
              <a:endParaRPr kumimoji="1" lang="zh-CN" altLang="en-US" sz="4400" b="1">
                <a:solidFill>
                  <a:srgbClr val="FF09B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498" name="Text Box 74">
              <a:extLst>
                <a:ext uri="{FF2B5EF4-FFF2-40B4-BE49-F238E27FC236}">
                  <a16:creationId xmlns:a16="http://schemas.microsoft.com/office/drawing/2014/main" xmlns="" id="{D22177AC-6818-40AC-887F-6A5A9C30DF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02413" y="4292600"/>
              <a:ext cx="366712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zh-CN" altLang="en-US" sz="5400" b="1">
                  <a:solidFill>
                    <a:srgbClr val="FF09B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。</a:t>
              </a:r>
            </a:p>
          </p:txBody>
        </p:sp>
      </p:grpSp>
      <p:grpSp>
        <p:nvGrpSpPr>
          <p:cNvPr id="19470" name="组合 80">
            <a:extLst>
              <a:ext uri="{FF2B5EF4-FFF2-40B4-BE49-F238E27FC236}">
                <a16:creationId xmlns:a16="http://schemas.microsoft.com/office/drawing/2014/main" xmlns="" id="{79D6A014-CA33-45F6-8695-E9D7F6885A96}"/>
              </a:ext>
            </a:extLst>
          </p:cNvPr>
          <p:cNvGrpSpPr>
            <a:grpSpLocks/>
          </p:cNvGrpSpPr>
          <p:nvPr/>
        </p:nvGrpSpPr>
        <p:grpSpPr bwMode="auto">
          <a:xfrm>
            <a:off x="3240088" y="5637213"/>
            <a:ext cx="4164012" cy="1152525"/>
            <a:chOff x="3829050" y="5464175"/>
            <a:chExt cx="4164014" cy="1152525"/>
          </a:xfrm>
        </p:grpSpPr>
        <p:sp>
          <p:nvSpPr>
            <p:cNvPr id="19477" name="Line 14">
              <a:extLst>
                <a:ext uri="{FF2B5EF4-FFF2-40B4-BE49-F238E27FC236}">
                  <a16:creationId xmlns:a16="http://schemas.microsoft.com/office/drawing/2014/main" xmlns="" id="{37C33581-4E2B-4CD0-8A59-B71C27177A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26026" y="6159500"/>
              <a:ext cx="16621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78" name="Line 15">
              <a:extLst>
                <a:ext uri="{FF2B5EF4-FFF2-40B4-BE49-F238E27FC236}">
                  <a16:creationId xmlns:a16="http://schemas.microsoft.com/office/drawing/2014/main" xmlns="" id="{31917399-C3E2-4F67-A866-B8D620B7CF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29050" y="6159500"/>
              <a:ext cx="118745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79" name="Line 16">
              <a:extLst>
                <a:ext uri="{FF2B5EF4-FFF2-40B4-BE49-F238E27FC236}">
                  <a16:creationId xmlns:a16="http://schemas.microsoft.com/office/drawing/2014/main" xmlns="" id="{2F2106B2-E030-4796-B0E9-74053C99D3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72263" y="6159500"/>
              <a:ext cx="13065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80" name="Line 17">
              <a:extLst>
                <a:ext uri="{FF2B5EF4-FFF2-40B4-BE49-F238E27FC236}">
                  <a16:creationId xmlns:a16="http://schemas.microsoft.com/office/drawing/2014/main" xmlns="" id="{EC9EB575-F5A3-4BC5-A8FD-73162679DD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88138" y="5626100"/>
              <a:ext cx="355600" cy="53340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81" name="Line 18">
              <a:extLst>
                <a:ext uri="{FF2B5EF4-FFF2-40B4-BE49-F238E27FC236}">
                  <a16:creationId xmlns:a16="http://schemas.microsoft.com/office/drawing/2014/main" xmlns="" id="{387F2370-A04A-46B9-9259-46C3B8D68F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3739" y="5626100"/>
              <a:ext cx="949325" cy="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82" name="Line 19">
              <a:extLst>
                <a:ext uri="{FF2B5EF4-FFF2-40B4-BE49-F238E27FC236}">
                  <a16:creationId xmlns:a16="http://schemas.microsoft.com/office/drawing/2014/main" xmlns="" id="{A71E984A-5259-48AA-850A-3845ECC315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741864" y="5626100"/>
              <a:ext cx="274637" cy="55880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83" name="Line 20">
              <a:extLst>
                <a:ext uri="{FF2B5EF4-FFF2-40B4-BE49-F238E27FC236}">
                  <a16:creationId xmlns:a16="http://schemas.microsoft.com/office/drawing/2014/main" xmlns="" id="{0FE265C5-90CB-41B0-AC32-5885C5E6E5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11827" y="5640614"/>
              <a:ext cx="830262" cy="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84" name="Text Box 21">
              <a:extLst>
                <a:ext uri="{FF2B5EF4-FFF2-40B4-BE49-F238E27FC236}">
                  <a16:creationId xmlns:a16="http://schemas.microsoft.com/office/drawing/2014/main" xmlns="" id="{F0FB87BC-04A9-4F42-8B49-5D54C1A5C8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0601" y="6021389"/>
              <a:ext cx="593725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en-US" altLang="zh-CN" sz="3200" b="1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</a:p>
          </p:txBody>
        </p:sp>
        <p:sp>
          <p:nvSpPr>
            <p:cNvPr id="19485" name="Rectangle 22">
              <a:extLst>
                <a:ext uri="{FF2B5EF4-FFF2-40B4-BE49-F238E27FC236}">
                  <a16:creationId xmlns:a16="http://schemas.microsoft.com/office/drawing/2014/main" xmlns="" id="{EEE49EAB-B3F7-4089-89CC-851BA44D9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0013" y="6159500"/>
              <a:ext cx="354012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</a:p>
          </p:txBody>
        </p:sp>
        <p:sp>
          <p:nvSpPr>
            <p:cNvPr id="19486" name="Text Box 75">
              <a:extLst>
                <a:ext uri="{FF2B5EF4-FFF2-40B4-BE49-F238E27FC236}">
                  <a16:creationId xmlns:a16="http://schemas.microsoft.com/office/drawing/2014/main" xmlns="" id="{4B4C031C-4F25-4B72-A9C0-2F46982969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50013" y="5492750"/>
              <a:ext cx="35560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zh-CN" altLang="en-US" sz="5400" b="1">
                  <a:solidFill>
                    <a:srgbClr val="FF09B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。</a:t>
              </a:r>
            </a:p>
          </p:txBody>
        </p:sp>
        <p:sp>
          <p:nvSpPr>
            <p:cNvPr id="19487" name="Text Box 76">
              <a:extLst>
                <a:ext uri="{FF2B5EF4-FFF2-40B4-BE49-F238E27FC236}">
                  <a16:creationId xmlns:a16="http://schemas.microsoft.com/office/drawing/2014/main" xmlns="" id="{813DDDC1-6623-4C66-8A73-EDFD5E81DB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7575" y="5464175"/>
              <a:ext cx="357188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zh-CN" altLang="en-US" sz="5400" b="1">
                  <a:solidFill>
                    <a:srgbClr val="FF09B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。</a:t>
              </a:r>
            </a:p>
          </p:txBody>
        </p:sp>
      </p:grpSp>
      <p:graphicFrame>
        <p:nvGraphicFramePr>
          <p:cNvPr id="19471" name="Object 4">
            <a:extLst>
              <a:ext uri="{FF2B5EF4-FFF2-40B4-BE49-F238E27FC236}">
                <a16:creationId xmlns:a16="http://schemas.microsoft.com/office/drawing/2014/main" xmlns="" id="{C4D1EE5B-ADAB-4F3A-BAFE-4180FA37AE4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27113" y="1479550"/>
          <a:ext cx="1225550" cy="133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5" name="Equation" r:id="rId4" imgW="390612" imgH="428760" progId="Equation.DSMT4">
                  <p:embed/>
                </p:oleObj>
              </mc:Choice>
              <mc:Fallback>
                <p:oleObj name="Equation" r:id="rId4" imgW="390612" imgH="4287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7113" y="1479550"/>
                        <a:ext cx="1225550" cy="1335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72" name="Object 4">
            <a:extLst>
              <a:ext uri="{FF2B5EF4-FFF2-40B4-BE49-F238E27FC236}">
                <a16:creationId xmlns:a16="http://schemas.microsoft.com/office/drawing/2014/main" xmlns="" id="{5E30F0E6-7E6F-48D9-B600-1BCECEC92E8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27113" y="2833688"/>
          <a:ext cx="1225550" cy="133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6" name="Equation" r:id="rId6" imgW="390612" imgH="428760" progId="Equation.DSMT4">
                  <p:embed/>
                </p:oleObj>
              </mc:Choice>
              <mc:Fallback>
                <p:oleObj name="Equation" r:id="rId6" imgW="390612" imgH="4287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7113" y="2833688"/>
                        <a:ext cx="1225550" cy="1335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73" name="Object 4">
            <a:extLst>
              <a:ext uri="{FF2B5EF4-FFF2-40B4-BE49-F238E27FC236}">
                <a16:creationId xmlns:a16="http://schemas.microsoft.com/office/drawing/2014/main" xmlns="" id="{03EA21F7-21BF-4ED1-B19E-3577D38E50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27113" y="4195763"/>
          <a:ext cx="1225550" cy="133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7" name="Equation" r:id="rId8" imgW="390612" imgH="428760" progId="Equation.DSMT4">
                  <p:embed/>
                </p:oleObj>
              </mc:Choice>
              <mc:Fallback>
                <p:oleObj name="Equation" r:id="rId8" imgW="390612" imgH="4287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7113" y="4195763"/>
                        <a:ext cx="1225550" cy="1335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74" name="Object 4">
            <a:extLst>
              <a:ext uri="{FF2B5EF4-FFF2-40B4-BE49-F238E27FC236}">
                <a16:creationId xmlns:a16="http://schemas.microsoft.com/office/drawing/2014/main" xmlns="" id="{95129BB8-973C-4382-9ED2-55D86B08C37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54100" y="5440363"/>
          <a:ext cx="1225550" cy="133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8" name="Equation" r:id="rId10" imgW="390612" imgH="428760" progId="Equation.DSMT4">
                  <p:embed/>
                </p:oleObj>
              </mc:Choice>
              <mc:Fallback>
                <p:oleObj name="Equation" r:id="rId10" imgW="390612" imgH="4287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4100" y="5440363"/>
                        <a:ext cx="1225550" cy="1335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5" name="矩形 79">
            <a:extLst>
              <a:ext uri="{FF2B5EF4-FFF2-40B4-BE49-F238E27FC236}">
                <a16:creationId xmlns:a16="http://schemas.microsoft.com/office/drawing/2014/main" xmlns="" id="{6FC425C9-D772-46D1-AF72-BC846BA15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838" y="847725"/>
            <a:ext cx="61864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一元一次不等式组的解集图析</a:t>
            </a:r>
            <a:endParaRPr kumimoji="1"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xmlns="" id="{97595FAB-B4EF-4DB1-9651-86559368C85D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5">
            <a:extLst>
              <a:ext uri="{FF2B5EF4-FFF2-40B4-BE49-F238E27FC236}">
                <a16:creationId xmlns:a16="http://schemas.microsoft.com/office/drawing/2014/main" xmlns="" id="{45CC3EBB-5D83-4309-AF0A-B9890F49429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23113" y="1655763"/>
          <a:ext cx="3038475" cy="20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7" name="Equation" r:id="rId3" imgW="723956" imgH="428760" progId="Equation.DSMT4">
                  <p:embed/>
                </p:oleObj>
              </mc:Choice>
              <mc:Fallback>
                <p:oleObj name="Equation" r:id="rId3" imgW="723956" imgH="42876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3113" y="1655763"/>
                        <a:ext cx="3038475" cy="203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7" name="Object 6">
            <a:extLst>
              <a:ext uri="{FF2B5EF4-FFF2-40B4-BE49-F238E27FC236}">
                <a16:creationId xmlns:a16="http://schemas.microsoft.com/office/drawing/2014/main" xmlns="" id="{000A0529-744F-4790-BD9F-E8F74782308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22425" y="4025900"/>
          <a:ext cx="3228975" cy="210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8" name="Equation" r:id="rId5" imgW="619145" imgH="428760" progId="Equation.DSMT4">
                  <p:embed/>
                </p:oleObj>
              </mc:Choice>
              <mc:Fallback>
                <p:oleObj name="Equation" r:id="rId5" imgW="619145" imgH="42876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2425" y="4025900"/>
                        <a:ext cx="3228975" cy="2106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Object 7">
            <a:extLst>
              <a:ext uri="{FF2B5EF4-FFF2-40B4-BE49-F238E27FC236}">
                <a16:creationId xmlns:a16="http://schemas.microsoft.com/office/drawing/2014/main" xmlns="" id="{C696ACA9-9779-4929-A771-2D96C82FD56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245350" y="4025900"/>
          <a:ext cx="2794000" cy="200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9" name="Equation" r:id="rId7" imgW="619145" imgH="428760" progId="Equation.DSMT4">
                  <p:embed/>
                </p:oleObj>
              </mc:Choice>
              <mc:Fallback>
                <p:oleObj name="Equation" r:id="rId7" imgW="619145" imgH="42876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5350" y="4025900"/>
                        <a:ext cx="2794000" cy="2005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509" name="Group 9">
            <a:extLst>
              <a:ext uri="{FF2B5EF4-FFF2-40B4-BE49-F238E27FC236}">
                <a16:creationId xmlns:a16="http://schemas.microsoft.com/office/drawing/2014/main" xmlns="" id="{37AA849D-1FD9-4C67-A635-F954CCE2091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12925" y="1628775"/>
            <a:ext cx="3209925" cy="2103438"/>
            <a:chOff x="249" y="300"/>
            <a:chExt cx="2438" cy="1597"/>
          </a:xfrm>
        </p:grpSpPr>
        <p:sp>
          <p:nvSpPr>
            <p:cNvPr id="21512" name="AutoShape 8">
              <a:extLst>
                <a:ext uri="{FF2B5EF4-FFF2-40B4-BE49-F238E27FC236}">
                  <a16:creationId xmlns:a16="http://schemas.microsoft.com/office/drawing/2014/main" xmlns="" id="{53AB4156-D10E-4707-961A-52D82B46DD2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49" y="300"/>
              <a:ext cx="2438" cy="1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FF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3" name="Rectangle 10">
              <a:extLst>
                <a:ext uri="{FF2B5EF4-FFF2-40B4-BE49-F238E27FC236}">
                  <a16:creationId xmlns:a16="http://schemas.microsoft.com/office/drawing/2014/main" xmlns="" id="{A8DB8B01-D100-4913-8320-CDDB7D123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" y="1232"/>
              <a:ext cx="259" cy="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5400">
                  <a:latin typeface="Symbol" panose="05050102010706020507" pitchFamily="18" charset="2"/>
                  <a:ea typeface="宋体" panose="02010600030101010101" pitchFamily="2" charset="-122"/>
                </a:rPr>
                <a:t>î</a:t>
              </a:r>
              <a:endParaRPr lang="en-US" altLang="zh-CN" sz="12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14" name="Rectangle 11">
              <a:extLst>
                <a:ext uri="{FF2B5EF4-FFF2-40B4-BE49-F238E27FC236}">
                  <a16:creationId xmlns:a16="http://schemas.microsoft.com/office/drawing/2014/main" xmlns="" id="{FFFDB0BB-5DB7-4965-9652-7C2702E185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" y="788"/>
              <a:ext cx="259" cy="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5400">
                  <a:latin typeface="Symbol" panose="05050102010706020507" pitchFamily="18" charset="2"/>
                  <a:ea typeface="宋体" panose="02010600030101010101" pitchFamily="2" charset="-122"/>
                </a:rPr>
                <a:t>í</a:t>
              </a:r>
              <a:endParaRPr lang="en-US" altLang="zh-CN" sz="12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15" name="Rectangle 12">
              <a:extLst>
                <a:ext uri="{FF2B5EF4-FFF2-40B4-BE49-F238E27FC236}">
                  <a16:creationId xmlns:a16="http://schemas.microsoft.com/office/drawing/2014/main" xmlns="" id="{DEBA4A3A-0209-4153-9883-6F00321CE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" y="344"/>
              <a:ext cx="259" cy="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5400">
                  <a:latin typeface="Symbol" panose="05050102010706020507" pitchFamily="18" charset="2"/>
                  <a:ea typeface="宋体" panose="02010600030101010101" pitchFamily="2" charset="-122"/>
                </a:rPr>
                <a:t>ì</a:t>
              </a:r>
              <a:endParaRPr lang="en-US" altLang="zh-CN" sz="12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16" name="Rectangle 13">
              <a:extLst>
                <a:ext uri="{FF2B5EF4-FFF2-40B4-BE49-F238E27FC236}">
                  <a16:creationId xmlns:a16="http://schemas.microsoft.com/office/drawing/2014/main" xmlns="" id="{32BD74CD-2CA0-410F-8DF5-EDCB86FBB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4" y="1104"/>
              <a:ext cx="288" cy="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5400">
                  <a:latin typeface="Symbol" panose="05050102010706020507" pitchFamily="18" charset="2"/>
                  <a:ea typeface="宋体" panose="02010600030101010101" pitchFamily="2" charset="-122"/>
                </a:rPr>
                <a:t>-</a:t>
              </a:r>
              <a:endParaRPr lang="en-US" altLang="zh-CN" sz="12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17" name="Rectangle 14">
              <a:extLst>
                <a:ext uri="{FF2B5EF4-FFF2-40B4-BE49-F238E27FC236}">
                  <a16:creationId xmlns:a16="http://schemas.microsoft.com/office/drawing/2014/main" xmlns="" id="{91E2EE67-65FC-446D-AB5D-7B8ACB832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0" y="1104"/>
              <a:ext cx="288" cy="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5400">
                  <a:latin typeface="Symbol" panose="05050102010706020507" pitchFamily="18" charset="2"/>
                  <a:ea typeface="宋体" panose="02010600030101010101" pitchFamily="2" charset="-122"/>
                </a:rPr>
                <a:t>&gt;</a:t>
              </a:r>
              <a:endParaRPr lang="en-US" altLang="zh-CN" sz="12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18" name="Rectangle 15">
              <a:extLst>
                <a:ext uri="{FF2B5EF4-FFF2-40B4-BE49-F238E27FC236}">
                  <a16:creationId xmlns:a16="http://schemas.microsoft.com/office/drawing/2014/main" xmlns="" id="{1189F92A-F464-44C4-B2F3-8ABCCC6E8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0" y="306"/>
              <a:ext cx="288" cy="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5400">
                  <a:latin typeface="Symbol" panose="05050102010706020507" pitchFamily="18" charset="2"/>
                  <a:ea typeface="宋体" panose="02010600030101010101" pitchFamily="2" charset="-122"/>
                </a:rPr>
                <a:t>&gt;</a:t>
              </a:r>
              <a:endParaRPr lang="en-US" altLang="zh-CN" sz="12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19" name="Rectangle 16">
              <a:extLst>
                <a:ext uri="{FF2B5EF4-FFF2-40B4-BE49-F238E27FC236}">
                  <a16:creationId xmlns:a16="http://schemas.microsoft.com/office/drawing/2014/main" xmlns="" id="{6856EFE3-E153-4F20-862F-9C01D51C6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1" y="1165"/>
              <a:ext cx="131" cy="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5400">
                  <a:latin typeface="Times New Roman" panose="02020603050405020304" pitchFamily="18" charset="0"/>
                  <a:ea typeface="宋体" panose="02010600030101010101" pitchFamily="2" charset="-122"/>
                </a:rPr>
                <a:t>.</a:t>
              </a:r>
              <a:endParaRPr lang="en-US" altLang="zh-CN" sz="12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20" name="Rectangle 17">
              <a:extLst>
                <a:ext uri="{FF2B5EF4-FFF2-40B4-BE49-F238E27FC236}">
                  <a16:creationId xmlns:a16="http://schemas.microsoft.com/office/drawing/2014/main" xmlns="" id="{71D42619-DE8E-4F3C-92CC-B59AD1952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1165"/>
              <a:ext cx="263" cy="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5400"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endParaRPr lang="en-US" altLang="zh-CN" sz="12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21" name="Rectangle 18">
              <a:extLst>
                <a:ext uri="{FF2B5EF4-FFF2-40B4-BE49-F238E27FC236}">
                  <a16:creationId xmlns:a16="http://schemas.microsoft.com/office/drawing/2014/main" xmlns="" id="{F1522018-9FE5-4262-A9E3-EA6A23DA1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7" y="367"/>
              <a:ext cx="131" cy="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5400">
                  <a:latin typeface="Times New Roman" panose="02020603050405020304" pitchFamily="18" charset="0"/>
                  <a:ea typeface="宋体" panose="02010600030101010101" pitchFamily="2" charset="-122"/>
                </a:rPr>
                <a:t>,</a:t>
              </a:r>
              <a:endParaRPr lang="en-US" altLang="zh-CN" sz="12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22" name="Rectangle 19">
              <a:extLst>
                <a:ext uri="{FF2B5EF4-FFF2-40B4-BE49-F238E27FC236}">
                  <a16:creationId xmlns:a16="http://schemas.microsoft.com/office/drawing/2014/main" xmlns="" id="{358F7249-330A-4F33-BC29-8EF5F715DF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4" y="367"/>
              <a:ext cx="263" cy="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5400"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lang="en-US" altLang="zh-CN" sz="12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23" name="Rectangle 20">
              <a:extLst>
                <a:ext uri="{FF2B5EF4-FFF2-40B4-BE49-F238E27FC236}">
                  <a16:creationId xmlns:a16="http://schemas.microsoft.com/office/drawing/2014/main" xmlns="" id="{8D2D4745-8483-4D06-9695-1DFD0A156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758"/>
              <a:ext cx="175" cy="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5400">
                  <a:latin typeface="Times New Roman" panose="02020603050405020304" pitchFamily="18" charset="0"/>
                  <a:ea typeface="宋体" panose="02010600030101010101" pitchFamily="2" charset="-122"/>
                </a:rPr>
                <a:t>)</a:t>
              </a:r>
              <a:endParaRPr lang="en-US" altLang="zh-CN" sz="12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24" name="Rectangle 21">
              <a:extLst>
                <a:ext uri="{FF2B5EF4-FFF2-40B4-BE49-F238E27FC236}">
                  <a16:creationId xmlns:a16="http://schemas.microsoft.com/office/drawing/2014/main" xmlns="" id="{8B17109C-9343-4F42-BDE6-677C26FC97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" y="758"/>
              <a:ext cx="263" cy="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5400"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sz="12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25" name="Rectangle 22">
              <a:extLst>
                <a:ext uri="{FF2B5EF4-FFF2-40B4-BE49-F238E27FC236}">
                  <a16:creationId xmlns:a16="http://schemas.microsoft.com/office/drawing/2014/main" xmlns="" id="{97AABA74-C269-4088-857B-404B5A599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" y="758"/>
              <a:ext cx="175" cy="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5400">
                  <a:latin typeface="Times New Roman" panose="02020603050405020304" pitchFamily="18" charset="0"/>
                  <a:ea typeface="宋体" panose="02010600030101010101" pitchFamily="2" charset="-122"/>
                </a:rPr>
                <a:t>(</a:t>
              </a:r>
              <a:endParaRPr lang="en-US" altLang="zh-CN" sz="12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26" name="Rectangle 23">
              <a:extLst>
                <a:ext uri="{FF2B5EF4-FFF2-40B4-BE49-F238E27FC236}">
                  <a16:creationId xmlns:a16="http://schemas.microsoft.com/office/drawing/2014/main" xmlns="" id="{D6A690F3-8BFF-4D4C-9250-BFA4C3FA8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" y="1165"/>
              <a:ext cx="234" cy="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5400" i="1"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endParaRPr lang="en-US" altLang="zh-CN" sz="12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27" name="Rectangle 24">
              <a:extLst>
                <a:ext uri="{FF2B5EF4-FFF2-40B4-BE49-F238E27FC236}">
                  <a16:creationId xmlns:a16="http://schemas.microsoft.com/office/drawing/2014/main" xmlns="" id="{B430AEC4-2D3D-47D6-8CB0-A7D1EB4D71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" y="367"/>
              <a:ext cx="234" cy="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5400" i="1"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endParaRPr lang="en-US" altLang="zh-CN" sz="12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1510" name="Text Box 25">
            <a:extLst>
              <a:ext uri="{FF2B5EF4-FFF2-40B4-BE49-F238E27FC236}">
                <a16:creationId xmlns:a16="http://schemas.microsoft.com/office/drawing/2014/main" xmlns="" id="{E366D0D6-BBC7-4831-955F-8122DE1305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3" y="977900"/>
            <a:ext cx="9666287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说出下列一元一次不等式组的解集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22C00D96-4EE0-47D4-9B52-177217FC5EFF}"/>
              </a:ext>
            </a:extLst>
          </p:cNvPr>
          <p:cNvSpPr/>
          <p:nvPr/>
        </p:nvSpPr>
        <p:spPr>
          <a:xfrm>
            <a:off x="4511823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>
            <a:extLst>
              <a:ext uri="{FF2B5EF4-FFF2-40B4-BE49-F238E27FC236}">
                <a16:creationId xmlns:a16="http://schemas.microsoft.com/office/drawing/2014/main" xmlns="" id="{DAB9E00A-3A26-4D95-BAF2-0AE1CE72B7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450" y="995363"/>
            <a:ext cx="85994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解一元一次不等式组的步骤：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2517784D-ADF2-4894-BAA3-378BA72B11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038" y="2928938"/>
            <a:ext cx="10183812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2.(1)</a:t>
            </a:r>
            <a:r>
              <a:rPr kumimoji="1" lang="zh-CN" altLang="en-US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利用数轴找几个解集的公共部分</a:t>
            </a:r>
            <a:r>
              <a:rPr kumimoji="1" lang="en-US" altLang="zh-CN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xmlns="" id="{9F230F6A-429C-4C61-AF17-EECBCE3CE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3690938"/>
            <a:ext cx="10607675" cy="183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900CC"/>
                    </a:gs>
                    <a:gs pos="100000">
                      <a:srgbClr val="A54BFF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(2)</a:t>
            </a:r>
            <a:r>
              <a:rPr kumimoji="1" lang="zh-CN" altLang="en-US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利用规律</a:t>
            </a:r>
            <a:r>
              <a:rPr kumimoji="1" lang="en-US" altLang="zh-CN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 </a:t>
            </a:r>
            <a:r>
              <a:rPr kumimoji="1" lang="zh-CN" altLang="en-US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大大取较大，小小取较小；大小小大取中间，大大小小找不到；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97C95D59-9B64-44A1-98F2-7F06315CFA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" y="1989138"/>
            <a:ext cx="110490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kumimoji="1" lang="zh-CN" altLang="en-US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求出不等式组中各个不等式的解集；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7AD9CCF9-BD62-4F98-A03D-CD547F47E4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088" y="5575300"/>
            <a:ext cx="847725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kumimoji="1" lang="zh-CN" altLang="en-US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写出这个不等式组的解集。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F743A731-21A0-46BC-B686-EEE770C48225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96E825B-E43B-42ED-A6EF-102A48AB4CD3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E7FC1CD3-CD3C-4617-93F0-25430D14D6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222" y="1124744"/>
            <a:ext cx="8077200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1.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选择下列不等式组的正确解集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  <a:p>
            <a:pPr>
              <a:spcBef>
                <a:spcPct val="50000"/>
              </a:spcBef>
            </a:pPr>
            <a:endParaRPr lang="en-US" altLang="zh-CN" sz="28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xmlns="" id="{60B7B92A-6F90-4097-8D17-AA0C4864F2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2222" y="2334419"/>
            <a:ext cx="838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endParaRPr lang="zh-CN" altLang="en-US" sz="28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5" name="Group 5">
            <a:extLst>
              <a:ext uri="{FF2B5EF4-FFF2-40B4-BE49-F238E27FC236}">
                <a16:creationId xmlns:a16="http://schemas.microsoft.com/office/drawing/2014/main" xmlns="" id="{FC144E97-DA9A-4398-9D3D-A4C9E645A20C}"/>
              </a:ext>
            </a:extLst>
          </p:cNvPr>
          <p:cNvGrpSpPr>
            <a:grpSpLocks/>
          </p:cNvGrpSpPr>
          <p:nvPr/>
        </p:nvGrpSpPr>
        <p:grpSpPr bwMode="auto">
          <a:xfrm>
            <a:off x="1006622" y="1724819"/>
            <a:ext cx="7620000" cy="1050925"/>
            <a:chOff x="0" y="0"/>
            <a:chExt cx="4800" cy="662"/>
          </a:xfrm>
        </p:grpSpPr>
        <p:sp>
          <p:nvSpPr>
            <p:cNvPr id="6" name="AutoShape 6">
              <a:extLst>
                <a:ext uri="{FF2B5EF4-FFF2-40B4-BE49-F238E27FC236}">
                  <a16:creationId xmlns:a16="http://schemas.microsoft.com/office/drawing/2014/main" xmlns="" id="{71B2D914-0F4A-448B-8911-2E7B36A05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" y="144"/>
              <a:ext cx="96" cy="336"/>
            </a:xfrm>
            <a:prstGeom prst="leftBrace">
              <a:avLst>
                <a:gd name="adj1" fmla="val 28988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2800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grpSp>
          <p:nvGrpSpPr>
            <p:cNvPr id="7" name="Group 7">
              <a:extLst>
                <a:ext uri="{FF2B5EF4-FFF2-40B4-BE49-F238E27FC236}">
                  <a16:creationId xmlns:a16="http://schemas.microsoft.com/office/drawing/2014/main" xmlns="" id="{90021D84-9881-4D87-A4F6-86684F8B50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0"/>
              <a:ext cx="4800" cy="662"/>
              <a:chOff x="0" y="0"/>
              <a:chExt cx="4800" cy="662"/>
            </a:xfrm>
          </p:grpSpPr>
          <p:sp>
            <p:nvSpPr>
              <p:cNvPr id="8" name="Text Box 8">
                <a:extLst>
                  <a:ext uri="{FF2B5EF4-FFF2-40B4-BE49-F238E27FC236}">
                    <a16:creationId xmlns:a16="http://schemas.microsoft.com/office/drawing/2014/main" xmlns="" id="{A8859FED-BAD6-4FB0-9EDB-18E16104BE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92"/>
                <a:ext cx="336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zh-CN" sz="2800">
                    <a:sym typeface="Times New Roman" panose="02020603050405020304" pitchFamily="18" charset="0"/>
                  </a:rPr>
                  <a:t>①</a:t>
                </a:r>
              </a:p>
            </p:txBody>
          </p:sp>
          <p:sp>
            <p:nvSpPr>
              <p:cNvPr id="9" name="Text Box 9">
                <a:extLst>
                  <a:ext uri="{FF2B5EF4-FFF2-40B4-BE49-F238E27FC236}">
                    <a16:creationId xmlns:a16="http://schemas.microsoft.com/office/drawing/2014/main" xmlns="" id="{9598E429-30DB-4672-B342-9BE1B3703C6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4" y="0"/>
                <a:ext cx="768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zh-CN" sz="28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x </a:t>
                </a:r>
                <a:r>
                  <a:rPr lang="en-US" altLang="zh-CN" sz="2800">
                    <a:latin typeface="Times New Roman" panose="02020603050405020304" pitchFamily="18" charset="0"/>
                    <a:ea typeface="黑体" panose="02010609060101010101" pitchFamily="49" charset="-122"/>
                  </a:rPr>
                  <a:t>≥ -1</a:t>
                </a:r>
              </a:p>
            </p:txBody>
          </p:sp>
          <p:sp>
            <p:nvSpPr>
              <p:cNvPr id="10" name="Text Box 10">
                <a:extLst>
                  <a:ext uri="{FF2B5EF4-FFF2-40B4-BE49-F238E27FC236}">
                    <a16:creationId xmlns:a16="http://schemas.microsoft.com/office/drawing/2014/main" xmlns="" id="{E4B4BC8E-9972-4736-AF0D-6A799261346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4" y="336"/>
                <a:ext cx="672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zh-CN" sz="28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x</a:t>
                </a:r>
                <a:r>
                  <a:rPr lang="en-US" altLang="zh-CN" sz="2800">
                    <a:latin typeface="Times New Roman" panose="02020603050405020304" pitchFamily="18" charset="0"/>
                    <a:ea typeface="黑体" panose="02010609060101010101" pitchFamily="49" charset="-122"/>
                  </a:rPr>
                  <a:t>≥  2 </a:t>
                </a:r>
              </a:p>
            </p:txBody>
          </p:sp>
          <p:sp>
            <p:nvSpPr>
              <p:cNvPr id="11" name="Text Box 11">
                <a:extLst>
                  <a:ext uri="{FF2B5EF4-FFF2-40B4-BE49-F238E27FC236}">
                    <a16:creationId xmlns:a16="http://schemas.microsoft.com/office/drawing/2014/main" xmlns="" id="{5992BFC0-8D3A-4BC6-AE4E-CD9A32B8F6F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60" y="336"/>
                <a:ext cx="576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zh-CN" sz="28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x</a:t>
                </a:r>
                <a:r>
                  <a:rPr lang="en-US" altLang="zh-CN" sz="2800">
                    <a:latin typeface="Times New Roman" panose="02020603050405020304" pitchFamily="18" charset="0"/>
                    <a:ea typeface="黑体" panose="02010609060101010101" pitchFamily="49" charset="-122"/>
                  </a:rPr>
                  <a:t>≥ 2</a:t>
                </a:r>
              </a:p>
            </p:txBody>
          </p:sp>
          <p:sp>
            <p:nvSpPr>
              <p:cNvPr id="12" name="Rectangle 12">
                <a:extLst>
                  <a:ext uri="{FF2B5EF4-FFF2-40B4-BE49-F238E27FC236}">
                    <a16:creationId xmlns:a16="http://schemas.microsoft.com/office/drawing/2014/main" xmlns="" id="{7A799C08-096A-4534-8364-44BE47ADA8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5" y="288"/>
                <a:ext cx="636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8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x </a:t>
                </a:r>
                <a:r>
                  <a:rPr lang="en-US" altLang="zh-CN" sz="2800">
                    <a:latin typeface="Times New Roman" panose="02020603050405020304" pitchFamily="18" charset="0"/>
                    <a:ea typeface="黑体" panose="02010609060101010101" pitchFamily="49" charset="-122"/>
                  </a:rPr>
                  <a:t>≥ -1</a:t>
                </a:r>
              </a:p>
            </p:txBody>
          </p:sp>
          <p:sp>
            <p:nvSpPr>
              <p:cNvPr id="13" name="Rectangle 13">
                <a:extLst>
                  <a:ext uri="{FF2B5EF4-FFF2-40B4-BE49-F238E27FC236}">
                    <a16:creationId xmlns:a16="http://schemas.microsoft.com/office/drawing/2014/main" xmlns="" id="{31100323-987E-4335-A72D-F61987010A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8" y="336"/>
                <a:ext cx="1008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800">
                    <a:latin typeface="Times New Roman" panose="02020603050405020304" pitchFamily="18" charset="0"/>
                    <a:ea typeface="黑体" panose="02010609060101010101" pitchFamily="49" charset="-122"/>
                  </a:rPr>
                  <a:t>-1≤ </a:t>
                </a:r>
                <a:r>
                  <a:rPr lang="en-US" altLang="zh-CN" sz="28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x</a:t>
                </a:r>
                <a:r>
                  <a:rPr lang="en-US" altLang="zh-CN" sz="2800">
                    <a:latin typeface="Times New Roman" panose="02020603050405020304" pitchFamily="18" charset="0"/>
                    <a:ea typeface="黑体" panose="02010609060101010101" pitchFamily="49" charset="-122"/>
                  </a:rPr>
                  <a:t>≤ 2</a:t>
                </a:r>
              </a:p>
            </p:txBody>
          </p:sp>
          <p:sp>
            <p:nvSpPr>
              <p:cNvPr id="14" name="Text Box 14">
                <a:extLst>
                  <a:ext uri="{FF2B5EF4-FFF2-40B4-BE49-F238E27FC236}">
                    <a16:creationId xmlns:a16="http://schemas.microsoft.com/office/drawing/2014/main" xmlns="" id="{908F86AD-60AD-40AB-A353-30293A192B2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36" y="336"/>
                <a:ext cx="864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zh-CN" sz="2800">
                    <a:latin typeface="Times New Roman" panose="02020603050405020304" pitchFamily="18" charset="0"/>
                    <a:ea typeface="黑体" panose="02010609060101010101" pitchFamily="49" charset="-122"/>
                  </a:rPr>
                  <a:t>   </a:t>
                </a:r>
                <a:r>
                  <a:rPr lang="zh-CN" altLang="en-US" sz="2800">
                    <a:latin typeface="Times New Roman" panose="02020603050405020304" pitchFamily="18" charset="0"/>
                    <a:ea typeface="黑体" panose="02010609060101010101" pitchFamily="49" charset="-122"/>
                  </a:rPr>
                  <a:t>无解</a:t>
                </a:r>
              </a:p>
            </p:txBody>
          </p:sp>
          <p:sp>
            <p:nvSpPr>
              <p:cNvPr id="15" name="Rectangle 15">
                <a:hlinkClick r:id="rId5" action="ppaction://hlinkpres?slideindex=1&amp;slidetitle=">
                  <a:snd r:embed="rId4" name="t.wav"/>
                </a:hlinkClick>
                <a:extLst>
                  <a:ext uri="{FF2B5EF4-FFF2-40B4-BE49-F238E27FC236}">
                    <a16:creationId xmlns:a16="http://schemas.microsoft.com/office/drawing/2014/main" xmlns="" id="{D8455836-C20F-4F83-8933-0B911FC92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0" y="48"/>
                <a:ext cx="240" cy="240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800">
                    <a:latin typeface="Times New Roman" panose="02020603050405020304" pitchFamily="18" charset="0"/>
                    <a:ea typeface="黑体" panose="02010609060101010101" pitchFamily="49" charset="-122"/>
                  </a:rPr>
                  <a:t>A</a:t>
                </a:r>
              </a:p>
            </p:txBody>
          </p:sp>
          <p:sp>
            <p:nvSpPr>
              <p:cNvPr id="16" name="Rectangle 16">
                <a:hlinkClick r:id="rId5" action="ppaction://hlinkpres?slideindex=1&amp;slidetitle=">
                  <a:snd r:embed="rId4" name="t.wav"/>
                </a:hlinkClick>
                <a:extLst>
                  <a:ext uri="{FF2B5EF4-FFF2-40B4-BE49-F238E27FC236}">
                    <a16:creationId xmlns:a16="http://schemas.microsoft.com/office/drawing/2014/main" xmlns="" id="{DF9876BD-DD21-4790-9CA6-EFD7D4066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48"/>
                <a:ext cx="240" cy="240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800">
                    <a:latin typeface="Times New Roman" panose="02020603050405020304" pitchFamily="18" charset="0"/>
                    <a:ea typeface="黑体" panose="02010609060101010101" pitchFamily="49" charset="-122"/>
                  </a:rPr>
                  <a:t>C</a:t>
                </a:r>
              </a:p>
            </p:txBody>
          </p:sp>
          <p:sp>
            <p:nvSpPr>
              <p:cNvPr id="17" name="Rectangle 17">
                <a:hlinkClick r:id="rId5" action="ppaction://hlinkpres?slideindex=1&amp;slidetitle=">
                  <a:snd r:embed="rId4" name="t.wav"/>
                </a:hlinkClick>
                <a:extLst>
                  <a:ext uri="{FF2B5EF4-FFF2-40B4-BE49-F238E27FC236}">
                    <a16:creationId xmlns:a16="http://schemas.microsoft.com/office/drawing/2014/main" xmlns="" id="{ABBC0E6E-1988-4C0A-9233-640E4A2A0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0" y="48"/>
                <a:ext cx="240" cy="240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800">
                    <a:latin typeface="Times New Roman" panose="02020603050405020304" pitchFamily="18" charset="0"/>
                    <a:ea typeface="黑体" panose="02010609060101010101" pitchFamily="49" charset="-122"/>
                  </a:rPr>
                  <a:t>D</a:t>
                </a:r>
              </a:p>
            </p:txBody>
          </p:sp>
          <p:sp>
            <p:nvSpPr>
              <p:cNvPr id="18" name="Rectangle 18">
                <a:hlinkClick r:id="rId7" action="ppaction://hlinkpres?slideindex=1&amp;slidetitle=">
                  <a:snd r:embed="rId6" name="p.wav"/>
                </a:hlinkClick>
                <a:extLst>
                  <a:ext uri="{FF2B5EF4-FFF2-40B4-BE49-F238E27FC236}">
                    <a16:creationId xmlns:a16="http://schemas.microsoft.com/office/drawing/2014/main" xmlns="" id="{14F3B0EB-8456-4476-8D58-5577865C3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" y="48"/>
                <a:ext cx="240" cy="240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800">
                    <a:latin typeface="Times New Roman" panose="02020603050405020304" pitchFamily="18" charset="0"/>
                    <a:ea typeface="黑体" panose="02010609060101010101" pitchFamily="49" charset="-122"/>
                  </a:rPr>
                  <a:t>B</a:t>
                </a:r>
              </a:p>
            </p:txBody>
          </p:sp>
        </p:grpSp>
      </p:grpSp>
      <p:grpSp>
        <p:nvGrpSpPr>
          <p:cNvPr id="19" name="Group 19">
            <a:extLst>
              <a:ext uri="{FF2B5EF4-FFF2-40B4-BE49-F238E27FC236}">
                <a16:creationId xmlns:a16="http://schemas.microsoft.com/office/drawing/2014/main" xmlns="" id="{3E1867A5-8D24-473E-8970-918B15B6A7F7}"/>
              </a:ext>
            </a:extLst>
          </p:cNvPr>
          <p:cNvGrpSpPr>
            <a:grpSpLocks/>
          </p:cNvGrpSpPr>
          <p:nvPr/>
        </p:nvGrpSpPr>
        <p:grpSpPr bwMode="auto">
          <a:xfrm>
            <a:off x="1032022" y="2715419"/>
            <a:ext cx="7518400" cy="974725"/>
            <a:chOff x="-32" y="0"/>
            <a:chExt cx="4736" cy="614"/>
          </a:xfrm>
        </p:grpSpPr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xmlns="" id="{92231ABE-CA05-4DDB-AF92-0668D49FA7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" y="192"/>
              <a:ext cx="339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>
                  <a:sym typeface="Times New Roman" panose="02020603050405020304" pitchFamily="18" charset="0"/>
                </a:rPr>
                <a:t>②</a:t>
              </a:r>
            </a:p>
          </p:txBody>
        </p:sp>
        <p:sp>
          <p:nvSpPr>
            <p:cNvPr id="21" name="AutoShape 21">
              <a:extLst>
                <a:ext uri="{FF2B5EF4-FFF2-40B4-BE49-F238E27FC236}">
                  <a16:creationId xmlns:a16="http://schemas.microsoft.com/office/drawing/2014/main" xmlns="" id="{5AEF2EF2-C11E-4A60-BD53-55CD6E49A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" y="96"/>
              <a:ext cx="96" cy="384"/>
            </a:xfrm>
            <a:prstGeom prst="leftBrace">
              <a:avLst>
                <a:gd name="adj1" fmla="val 33130"/>
                <a:gd name="adj2" fmla="val 4531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2800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22" name="Rectangle 22">
              <a:extLst>
                <a:ext uri="{FF2B5EF4-FFF2-40B4-BE49-F238E27FC236}">
                  <a16:creationId xmlns:a16="http://schemas.microsoft.com/office/drawing/2014/main" xmlns="" id="{956682B1-3302-46B1-8B59-3AC11418FA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" y="0"/>
              <a:ext cx="681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＜ 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-1</a:t>
              </a:r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xmlns="" id="{85F22ED9-4BF3-4F1C-BCB7-B104AEE90E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" y="288"/>
              <a:ext cx="607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＜ 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2</a:t>
              </a:r>
            </a:p>
          </p:txBody>
        </p:sp>
        <p:sp>
          <p:nvSpPr>
            <p:cNvPr id="24" name="Rectangle 24">
              <a:extLst>
                <a:ext uri="{FF2B5EF4-FFF2-40B4-BE49-F238E27FC236}">
                  <a16:creationId xmlns:a16="http://schemas.microsoft.com/office/drawing/2014/main" xmlns="" id="{FC78B363-0A8D-45F4-8814-64BF32C980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5" y="288"/>
              <a:ext cx="607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＜ 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2</a:t>
              </a:r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xmlns="" id="{8CCC07F1-1FB1-4894-BE98-ED1AB216B4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" y="288"/>
              <a:ext cx="681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＜ 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-1</a:t>
              </a:r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xmlns="" id="{B1172A56-B388-4D29-86F1-C4F282D6F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288"/>
              <a:ext cx="1130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-1</a:t>
              </a: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＜</a:t>
              </a:r>
              <a:r>
                <a:rPr lang="zh-CN" altLang="en-US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 </a:t>
              </a:r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＜ 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2</a:t>
              </a:r>
            </a:p>
          </p:txBody>
        </p:sp>
        <p:sp>
          <p:nvSpPr>
            <p:cNvPr id="27" name="Rectangle 27">
              <a:extLst>
                <a:ext uri="{FF2B5EF4-FFF2-40B4-BE49-F238E27FC236}">
                  <a16:creationId xmlns:a16="http://schemas.microsoft.com/office/drawing/2014/main" xmlns="" id="{C99FCEDB-EF4D-4C58-9E7C-98408D73B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240"/>
              <a:ext cx="563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无解</a:t>
              </a:r>
            </a:p>
          </p:txBody>
        </p:sp>
        <p:sp>
          <p:nvSpPr>
            <p:cNvPr id="28" name="Rectangle 28">
              <a:hlinkClick r:id="rId5" action="ppaction://hlinkpres?slideindex=1&amp;slidetitle=">
                <a:snd r:embed="rId4" name="t.wav"/>
              </a:hlinkClick>
              <a:extLst>
                <a:ext uri="{FF2B5EF4-FFF2-40B4-BE49-F238E27FC236}">
                  <a16:creationId xmlns:a16="http://schemas.microsoft.com/office/drawing/2014/main" xmlns="" id="{81EAD3FC-5815-4469-B153-7BBDF1B50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0"/>
              <a:ext cx="240" cy="24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B</a:t>
              </a:r>
            </a:p>
          </p:txBody>
        </p:sp>
        <p:sp>
          <p:nvSpPr>
            <p:cNvPr id="29" name="Rectangle 29">
              <a:hlinkClick r:id="rId5" action="ppaction://hlinkpres?slideindex=1&amp;slidetitle=">
                <a:snd r:embed="rId4" name="t.wav"/>
              </a:hlinkClick>
              <a:extLst>
                <a:ext uri="{FF2B5EF4-FFF2-40B4-BE49-F238E27FC236}">
                  <a16:creationId xmlns:a16="http://schemas.microsoft.com/office/drawing/2014/main" xmlns="" id="{F428C59F-1445-4CE4-87DA-3C5CD9E44A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0"/>
              <a:ext cx="240" cy="24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D</a:t>
              </a:r>
            </a:p>
          </p:txBody>
        </p:sp>
        <p:sp>
          <p:nvSpPr>
            <p:cNvPr id="30" name="Rectangle 30">
              <a:hlinkClick r:id="rId5" action="ppaction://hlinkpres?slideindex=1&amp;slidetitle=">
                <a:snd r:embed="rId4" name="t.wav"/>
              </a:hlinkClick>
              <a:extLst>
                <a:ext uri="{FF2B5EF4-FFF2-40B4-BE49-F238E27FC236}">
                  <a16:creationId xmlns:a16="http://schemas.microsoft.com/office/drawing/2014/main" xmlns="" id="{9F760BFF-7E40-4BC7-A785-2F7C23DFAD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0" y="0"/>
              <a:ext cx="240" cy="24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C</a:t>
              </a:r>
            </a:p>
          </p:txBody>
        </p:sp>
        <p:sp>
          <p:nvSpPr>
            <p:cNvPr id="31" name="Rectangle 31">
              <a:hlinkClick r:id="rId7" action="ppaction://hlinkpres?slideindex=1&amp;slidetitle=">
                <a:snd r:embed="rId6" name="p.wav"/>
              </a:hlinkClick>
              <a:extLst>
                <a:ext uri="{FF2B5EF4-FFF2-40B4-BE49-F238E27FC236}">
                  <a16:creationId xmlns:a16="http://schemas.microsoft.com/office/drawing/2014/main" xmlns="" id="{720F79D5-E20A-4636-8A94-9E8DE0102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0" y="0"/>
              <a:ext cx="240" cy="24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A</a:t>
              </a:r>
            </a:p>
          </p:txBody>
        </p:sp>
      </p:grpSp>
      <p:sp>
        <p:nvSpPr>
          <p:cNvPr id="32" name="Rectangle 32">
            <a:hlinkClick r:id="rId7" action="ppaction://hlinkpres?slideindex=1&amp;slidetitle=">
              <a:snd r:embed="rId6" name="p.wav"/>
            </a:hlinkClick>
            <a:extLst>
              <a:ext uri="{FF2B5EF4-FFF2-40B4-BE49-F238E27FC236}">
                <a16:creationId xmlns:a16="http://schemas.microsoft.com/office/drawing/2014/main" xmlns="" id="{C3388FB8-BEDD-4B72-AD32-217D2D64D6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1997" y="2713832"/>
            <a:ext cx="3810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80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</a:p>
        </p:txBody>
      </p:sp>
      <p:grpSp>
        <p:nvGrpSpPr>
          <p:cNvPr id="33" name="Group 33">
            <a:extLst>
              <a:ext uri="{FF2B5EF4-FFF2-40B4-BE49-F238E27FC236}">
                <a16:creationId xmlns:a16="http://schemas.microsoft.com/office/drawing/2014/main" xmlns="" id="{E7167399-F6FF-4C99-AAA7-BBFB333F293A}"/>
              </a:ext>
            </a:extLst>
          </p:cNvPr>
          <p:cNvGrpSpPr>
            <a:grpSpLocks/>
          </p:cNvGrpSpPr>
          <p:nvPr/>
        </p:nvGrpSpPr>
        <p:grpSpPr bwMode="auto">
          <a:xfrm>
            <a:off x="1030434" y="3706019"/>
            <a:ext cx="7519988" cy="1127125"/>
            <a:chOff x="-32" y="0"/>
            <a:chExt cx="4737" cy="710"/>
          </a:xfrm>
        </p:grpSpPr>
        <p:sp>
          <p:nvSpPr>
            <p:cNvPr id="34" name="Rectangle 34">
              <a:extLst>
                <a:ext uri="{FF2B5EF4-FFF2-40B4-BE49-F238E27FC236}">
                  <a16:creationId xmlns:a16="http://schemas.microsoft.com/office/drawing/2014/main" xmlns="" id="{B6481FD6-6E3D-480B-AC4F-35AFC0642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2" y="288"/>
              <a:ext cx="563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无解</a:t>
              </a:r>
            </a:p>
          </p:txBody>
        </p:sp>
        <p:sp>
          <p:nvSpPr>
            <p:cNvPr id="35" name="Rectangle 35">
              <a:extLst>
                <a:ext uri="{FF2B5EF4-FFF2-40B4-BE49-F238E27FC236}">
                  <a16:creationId xmlns:a16="http://schemas.microsoft.com/office/drawing/2014/main" xmlns="" id="{FDC90EE5-BC1A-4617-9C5A-3AE2AE43D8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" y="192"/>
              <a:ext cx="339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>
                  <a:sym typeface="Times New Roman" panose="02020603050405020304" pitchFamily="18" charset="0"/>
                </a:rPr>
                <a:t>③</a:t>
              </a:r>
            </a:p>
          </p:txBody>
        </p:sp>
        <p:sp>
          <p:nvSpPr>
            <p:cNvPr id="36" name="AutoShape 36">
              <a:extLst>
                <a:ext uri="{FF2B5EF4-FFF2-40B4-BE49-F238E27FC236}">
                  <a16:creationId xmlns:a16="http://schemas.microsoft.com/office/drawing/2014/main" xmlns="" id="{8178BB14-9A3C-44C5-90F7-631D24DF0B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" y="144"/>
              <a:ext cx="96" cy="384"/>
            </a:xfrm>
            <a:prstGeom prst="leftBrace">
              <a:avLst>
                <a:gd name="adj1" fmla="val 33130"/>
                <a:gd name="adj2" fmla="val 4531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2800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37" name="Rectangle 37">
              <a:extLst>
                <a:ext uri="{FF2B5EF4-FFF2-40B4-BE49-F238E27FC236}">
                  <a16:creationId xmlns:a16="http://schemas.microsoft.com/office/drawing/2014/main" xmlns="" id="{B6EE4E26-05DC-473C-A036-5BB4BAAC82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" y="48"/>
              <a:ext cx="636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 ≥ -1</a:t>
              </a:r>
            </a:p>
          </p:txBody>
        </p:sp>
        <p:sp>
          <p:nvSpPr>
            <p:cNvPr id="38" name="Rectangle 38">
              <a:extLst>
                <a:ext uri="{FF2B5EF4-FFF2-40B4-BE49-F238E27FC236}">
                  <a16:creationId xmlns:a16="http://schemas.microsoft.com/office/drawing/2014/main" xmlns="" id="{2C70E833-DF2E-4616-9119-25F60675F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336"/>
              <a:ext cx="636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 ≥ -1</a:t>
              </a:r>
            </a:p>
          </p:txBody>
        </p:sp>
        <p:sp>
          <p:nvSpPr>
            <p:cNvPr id="39" name="Rectangle 39">
              <a:extLst>
                <a:ext uri="{FF2B5EF4-FFF2-40B4-BE49-F238E27FC236}">
                  <a16:creationId xmlns:a16="http://schemas.microsoft.com/office/drawing/2014/main" xmlns="" id="{CBD5FBD0-F97B-40E9-966A-93C87958F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" y="384"/>
              <a:ext cx="607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＜ 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2</a:t>
              </a:r>
            </a:p>
          </p:txBody>
        </p:sp>
        <p:sp>
          <p:nvSpPr>
            <p:cNvPr id="40" name="Rectangle 40">
              <a:extLst>
                <a:ext uri="{FF2B5EF4-FFF2-40B4-BE49-F238E27FC236}">
                  <a16:creationId xmlns:a16="http://schemas.microsoft.com/office/drawing/2014/main" xmlns="" id="{9A3D3E63-DD8D-454A-B469-E143016AA8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3" y="336"/>
              <a:ext cx="607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＜ 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2</a:t>
              </a:r>
            </a:p>
          </p:txBody>
        </p:sp>
        <p:sp>
          <p:nvSpPr>
            <p:cNvPr id="41" name="Rectangle 41">
              <a:extLst>
                <a:ext uri="{FF2B5EF4-FFF2-40B4-BE49-F238E27FC236}">
                  <a16:creationId xmlns:a16="http://schemas.microsoft.com/office/drawing/2014/main" xmlns="" id="{5EF4FBED-7358-4918-A320-2ED46A52C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7" y="336"/>
              <a:ext cx="1026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-1≤ </a:t>
              </a:r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＜ 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2</a:t>
              </a:r>
            </a:p>
          </p:txBody>
        </p:sp>
        <p:sp>
          <p:nvSpPr>
            <p:cNvPr id="42" name="Rectangle 42">
              <a:hlinkClick r:id="rId5" action="ppaction://hlinkpres?slideindex=1&amp;slidetitle=">
                <a:snd r:embed="rId4" name="t.wav"/>
              </a:hlinkClick>
              <a:extLst>
                <a:ext uri="{FF2B5EF4-FFF2-40B4-BE49-F238E27FC236}">
                  <a16:creationId xmlns:a16="http://schemas.microsoft.com/office/drawing/2014/main" xmlns="" id="{979E1386-86B3-42B5-B031-50A18EA266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5" y="48"/>
              <a:ext cx="240" cy="24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B</a:t>
              </a:r>
            </a:p>
          </p:txBody>
        </p:sp>
        <p:sp>
          <p:nvSpPr>
            <p:cNvPr id="43" name="Rectangle 43">
              <a:hlinkClick r:id="rId5" action="ppaction://hlinkpres?slideindex=1&amp;slidetitle=">
                <a:snd r:embed="rId4" name="t.wav"/>
              </a:hlinkClick>
              <a:extLst>
                <a:ext uri="{FF2B5EF4-FFF2-40B4-BE49-F238E27FC236}">
                  <a16:creationId xmlns:a16="http://schemas.microsoft.com/office/drawing/2014/main" xmlns="" id="{9A1606CF-80AA-4C2D-920A-CBEE44EEBE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3" y="0"/>
              <a:ext cx="240" cy="24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D</a:t>
              </a:r>
            </a:p>
          </p:txBody>
        </p:sp>
        <p:sp>
          <p:nvSpPr>
            <p:cNvPr id="44" name="Rectangle 44">
              <a:hlinkClick r:id="rId5" action="ppaction://hlinkpres?slideindex=1&amp;slidetitle=">
                <a:snd r:embed="rId4" name="t.wav"/>
              </a:hlinkClick>
              <a:extLst>
                <a:ext uri="{FF2B5EF4-FFF2-40B4-BE49-F238E27FC236}">
                  <a16:creationId xmlns:a16="http://schemas.microsoft.com/office/drawing/2014/main" xmlns="" id="{12085AE6-945D-4297-A92E-8B0B89511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48"/>
              <a:ext cx="240" cy="24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A</a:t>
              </a:r>
            </a:p>
          </p:txBody>
        </p:sp>
        <p:sp>
          <p:nvSpPr>
            <p:cNvPr id="45" name="Rectangle 45">
              <a:hlinkClick r:id="rId7" action="ppaction://hlinkpres?slideindex=1&amp;slidetitle=">
                <a:snd r:embed="rId6" name="p.wav"/>
              </a:hlinkClick>
              <a:extLst>
                <a:ext uri="{FF2B5EF4-FFF2-40B4-BE49-F238E27FC236}">
                  <a16:creationId xmlns:a16="http://schemas.microsoft.com/office/drawing/2014/main" xmlns="" id="{94A3422F-D452-4B53-8506-5CF2DE810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1" y="48"/>
              <a:ext cx="240" cy="24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C</a:t>
              </a:r>
            </a:p>
          </p:txBody>
        </p:sp>
      </p:grpSp>
      <p:sp>
        <p:nvSpPr>
          <p:cNvPr id="46" name="Rectangle 46">
            <a:hlinkClick r:id="rId7" action="ppaction://hlinkpres?slideindex=1&amp;slidetitle=">
              <a:snd r:embed="rId6" name="p.wav"/>
            </a:hlinkClick>
            <a:extLst>
              <a:ext uri="{FF2B5EF4-FFF2-40B4-BE49-F238E27FC236}">
                <a16:creationId xmlns:a16="http://schemas.microsoft.com/office/drawing/2014/main" xmlns="" id="{F663D92F-B526-479D-93A0-9B71B29897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6822" y="3782219"/>
            <a:ext cx="3810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80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</a:p>
        </p:txBody>
      </p:sp>
      <p:grpSp>
        <p:nvGrpSpPr>
          <p:cNvPr id="47" name="Group 47">
            <a:extLst>
              <a:ext uri="{FF2B5EF4-FFF2-40B4-BE49-F238E27FC236}">
                <a16:creationId xmlns:a16="http://schemas.microsoft.com/office/drawing/2014/main" xmlns="" id="{E5394A96-A589-48FB-ACB0-892FB2875B5A}"/>
              </a:ext>
            </a:extLst>
          </p:cNvPr>
          <p:cNvGrpSpPr>
            <a:grpSpLocks/>
          </p:cNvGrpSpPr>
          <p:nvPr/>
        </p:nvGrpSpPr>
        <p:grpSpPr bwMode="auto">
          <a:xfrm>
            <a:off x="1057422" y="4772819"/>
            <a:ext cx="7493000" cy="1203325"/>
            <a:chOff x="-16" y="0"/>
            <a:chExt cx="4720" cy="758"/>
          </a:xfrm>
        </p:grpSpPr>
        <p:sp>
          <p:nvSpPr>
            <p:cNvPr id="48" name="Rectangle 48">
              <a:extLst>
                <a:ext uri="{FF2B5EF4-FFF2-40B4-BE49-F238E27FC236}">
                  <a16:creationId xmlns:a16="http://schemas.microsoft.com/office/drawing/2014/main" xmlns="" id="{17F10C8D-79BF-43AC-B6BE-F87DFFD84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288"/>
              <a:ext cx="563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无解</a:t>
              </a:r>
            </a:p>
          </p:txBody>
        </p:sp>
        <p:sp>
          <p:nvSpPr>
            <p:cNvPr id="49" name="Rectangle 49">
              <a:extLst>
                <a:ext uri="{FF2B5EF4-FFF2-40B4-BE49-F238E27FC236}">
                  <a16:creationId xmlns:a16="http://schemas.microsoft.com/office/drawing/2014/main" xmlns="" id="{780159D5-850D-4F8C-93B8-4C38B6F3F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" y="144"/>
              <a:ext cx="681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＜ 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-1</a:t>
              </a:r>
            </a:p>
          </p:txBody>
        </p:sp>
        <p:sp>
          <p:nvSpPr>
            <p:cNvPr id="50" name="Rectangle 50">
              <a:extLst>
                <a:ext uri="{FF2B5EF4-FFF2-40B4-BE49-F238E27FC236}">
                  <a16:creationId xmlns:a16="http://schemas.microsoft.com/office/drawing/2014/main" xmlns="" id="{4B2E78FA-6625-457F-9EE3-F6B49E1AB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7" y="384"/>
              <a:ext cx="681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＜ 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-1</a:t>
              </a:r>
            </a:p>
          </p:txBody>
        </p:sp>
        <p:sp>
          <p:nvSpPr>
            <p:cNvPr id="51" name="Rectangle 51">
              <a:extLst>
                <a:ext uri="{FF2B5EF4-FFF2-40B4-BE49-F238E27FC236}">
                  <a16:creationId xmlns:a16="http://schemas.microsoft.com/office/drawing/2014/main" xmlns="" id="{4D9E8D07-9869-4B97-9B65-060DE5EF87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6" y="240"/>
              <a:ext cx="339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>
                  <a:sym typeface="Times New Roman" panose="02020603050405020304" pitchFamily="18" charset="0"/>
                </a:rPr>
                <a:t>④</a:t>
              </a:r>
            </a:p>
          </p:txBody>
        </p:sp>
        <p:sp>
          <p:nvSpPr>
            <p:cNvPr id="52" name="AutoShape 52">
              <a:extLst>
                <a:ext uri="{FF2B5EF4-FFF2-40B4-BE49-F238E27FC236}">
                  <a16:creationId xmlns:a16="http://schemas.microsoft.com/office/drawing/2014/main" xmlns="" id="{213EC10F-85FF-4592-BFCB-6045F318C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" y="240"/>
              <a:ext cx="96" cy="336"/>
            </a:xfrm>
            <a:prstGeom prst="leftBrace">
              <a:avLst>
                <a:gd name="adj1" fmla="val 28988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2800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53" name="Rectangle 53">
              <a:extLst>
                <a:ext uri="{FF2B5EF4-FFF2-40B4-BE49-F238E27FC236}">
                  <a16:creationId xmlns:a16="http://schemas.microsoft.com/office/drawing/2014/main" xmlns="" id="{8F6A27A0-54E8-4199-B815-56E2DF57F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5" y="384"/>
              <a:ext cx="56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≥  2</a:t>
              </a:r>
            </a:p>
          </p:txBody>
        </p:sp>
        <p:sp>
          <p:nvSpPr>
            <p:cNvPr id="54" name="Rectangle 54">
              <a:extLst>
                <a:ext uri="{FF2B5EF4-FFF2-40B4-BE49-F238E27FC236}">
                  <a16:creationId xmlns:a16="http://schemas.microsoft.com/office/drawing/2014/main" xmlns="" id="{8CF6F84F-F866-4165-B842-31DBACCE9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" y="432"/>
              <a:ext cx="56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≥  2</a:t>
              </a:r>
            </a:p>
          </p:txBody>
        </p:sp>
        <p:sp>
          <p:nvSpPr>
            <p:cNvPr id="55" name="Rectangle 55">
              <a:extLst>
                <a:ext uri="{FF2B5EF4-FFF2-40B4-BE49-F238E27FC236}">
                  <a16:creationId xmlns:a16="http://schemas.microsoft.com/office/drawing/2014/main" xmlns="" id="{082350B1-42E3-458D-AE50-EE59B5D5B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6" y="336"/>
              <a:ext cx="108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-1</a:t>
              </a: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＜ </a:t>
              </a:r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≥ 2</a:t>
              </a:r>
            </a:p>
          </p:txBody>
        </p:sp>
        <p:sp>
          <p:nvSpPr>
            <p:cNvPr id="56" name="Rectangle 56">
              <a:hlinkClick r:id="rId5" action="ppaction://hlinkpres?slideindex=1&amp;slidetitle=">
                <a:snd r:embed="rId4" name="t.wav"/>
              </a:hlinkClick>
              <a:extLst>
                <a:ext uri="{FF2B5EF4-FFF2-40B4-BE49-F238E27FC236}">
                  <a16:creationId xmlns:a16="http://schemas.microsoft.com/office/drawing/2014/main" xmlns="" id="{FD16D3D6-0509-4840-AF5C-DEF7A7D95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0" y="48"/>
              <a:ext cx="240" cy="24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C</a:t>
              </a:r>
            </a:p>
          </p:txBody>
        </p:sp>
        <p:sp>
          <p:nvSpPr>
            <p:cNvPr id="57" name="Rectangle 57">
              <a:hlinkClick r:id="rId5" action="ppaction://hlinkpres?slideindex=1&amp;slidetitle=">
                <a:snd r:embed="rId4" name="t.wav"/>
              </a:hlinkClick>
              <a:extLst>
                <a:ext uri="{FF2B5EF4-FFF2-40B4-BE49-F238E27FC236}">
                  <a16:creationId xmlns:a16="http://schemas.microsoft.com/office/drawing/2014/main" xmlns="" id="{8C9D525F-7779-440F-9D88-E7004B71D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48"/>
              <a:ext cx="240" cy="24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B</a:t>
              </a:r>
            </a:p>
          </p:txBody>
        </p:sp>
        <p:sp>
          <p:nvSpPr>
            <p:cNvPr id="58" name="Rectangle 58">
              <a:hlinkClick r:id="rId5" action="ppaction://hlinkpres?slideindex=1&amp;slidetitle=">
                <a:snd r:embed="rId4" name="t.wav"/>
              </a:hlinkClick>
              <a:extLst>
                <a:ext uri="{FF2B5EF4-FFF2-40B4-BE49-F238E27FC236}">
                  <a16:creationId xmlns:a16="http://schemas.microsoft.com/office/drawing/2014/main" xmlns="" id="{DF38B75B-DC5C-4CD7-8C6D-4B095F7ED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0" y="48"/>
              <a:ext cx="240" cy="24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A</a:t>
              </a:r>
            </a:p>
          </p:txBody>
        </p:sp>
        <p:sp>
          <p:nvSpPr>
            <p:cNvPr id="59" name="Rectangle 59">
              <a:hlinkClick r:id="rId7" action="ppaction://hlinkpres?slideindex=1&amp;slidetitle=">
                <a:snd r:embed="rId6" name="p.wav"/>
              </a:hlinkClick>
              <a:extLst>
                <a:ext uri="{FF2B5EF4-FFF2-40B4-BE49-F238E27FC236}">
                  <a16:creationId xmlns:a16="http://schemas.microsoft.com/office/drawing/2014/main" xmlns="" id="{820E32C1-B9CD-4609-BD97-CF11137D8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0"/>
              <a:ext cx="240" cy="24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D</a:t>
              </a:r>
            </a:p>
          </p:txBody>
        </p:sp>
      </p:grpSp>
      <p:sp>
        <p:nvSpPr>
          <p:cNvPr id="60" name="Rectangle 60">
            <a:hlinkClick r:id="rId7" action="ppaction://hlinkpres?slideindex=1&amp;slidetitle=">
              <a:snd r:embed="rId6" name="p.wav"/>
            </a:hlinkClick>
            <a:extLst>
              <a:ext uri="{FF2B5EF4-FFF2-40B4-BE49-F238E27FC236}">
                <a16:creationId xmlns:a16="http://schemas.microsoft.com/office/drawing/2014/main" xmlns="" id="{5A7A5071-FD74-4E0D-8BFE-C9CFF51300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0822" y="4772819"/>
            <a:ext cx="3810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80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</a:p>
        </p:txBody>
      </p:sp>
      <p:sp>
        <p:nvSpPr>
          <p:cNvPr id="61" name="Rectangle 61">
            <a:hlinkClick r:id="rId7" action="ppaction://hlinkpres?slideindex=1&amp;slidetitle=">
              <a:snd r:embed="rId6" name="p.wav"/>
            </a:hlinkClick>
            <a:extLst>
              <a:ext uri="{FF2B5EF4-FFF2-40B4-BE49-F238E27FC236}">
                <a16:creationId xmlns:a16="http://schemas.microsoft.com/office/drawing/2014/main" xmlns="" id="{705DA4E2-1560-43F4-9043-926B68C37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0422" y="1801019"/>
            <a:ext cx="3810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80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187008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/>
      <p:bldP spid="46" grpId="0" bldLvl="0" animBg="1"/>
      <p:bldP spid="60" grpId="0" bldLvl="0" animBg="1"/>
      <p:bldP spid="61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>
            <a:extLst>
              <a:ext uri="{FF2B5EF4-FFF2-40B4-BE49-F238E27FC236}">
                <a16:creationId xmlns:a16="http://schemas.microsoft.com/office/drawing/2014/main" xmlns="" id="{0356A0FE-1918-4790-BDA5-9E9D36133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13" y="1003300"/>
            <a:ext cx="67691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1"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kumimoji="1"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解下列不等式组：</a:t>
            </a:r>
          </a:p>
        </p:txBody>
      </p:sp>
      <p:graphicFrame>
        <p:nvGraphicFramePr>
          <p:cNvPr id="23555" name="Object 5">
            <a:extLst>
              <a:ext uri="{FF2B5EF4-FFF2-40B4-BE49-F238E27FC236}">
                <a16:creationId xmlns:a16="http://schemas.microsoft.com/office/drawing/2014/main" xmlns="" id="{12E4A81B-4330-47D3-8A48-D1C52E9E9DE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16163" y="1655763"/>
          <a:ext cx="3022600" cy="153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3" name="Equation" r:id="rId3" imgW="901700" imgH="457200" progId="Equation.DSMT4">
                  <p:embed/>
                </p:oleObj>
              </mc:Choice>
              <mc:Fallback>
                <p:oleObj name="Equation" r:id="rId3" imgW="901700" imgH="457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6163" y="1655763"/>
                        <a:ext cx="3022600" cy="153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0">
            <a:extLst>
              <a:ext uri="{FF2B5EF4-FFF2-40B4-BE49-F238E27FC236}">
                <a16:creationId xmlns:a16="http://schemas.microsoft.com/office/drawing/2014/main" xmlns="" id="{DCA77D46-1385-43C2-AF7F-CE97F8A4C0F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78513" y="3273425"/>
          <a:ext cx="12065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4" name="公式" r:id="rId5" imgW="355138" imgH="177569" progId="Equation.3">
                  <p:embed/>
                </p:oleObj>
              </mc:Choice>
              <mc:Fallback>
                <p:oleObj name="公式" r:id="rId5" imgW="355138" imgH="177569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8513" y="3273425"/>
                        <a:ext cx="1206500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7">
            <a:extLst>
              <a:ext uri="{FF2B5EF4-FFF2-40B4-BE49-F238E27FC236}">
                <a16:creationId xmlns:a16="http://schemas.microsoft.com/office/drawing/2014/main" xmlns="" id="{C46EE2BB-9669-4DBF-9ABF-75A60C3661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9900" y="3305175"/>
            <a:ext cx="43132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解</a:t>
            </a:r>
            <a:r>
              <a:rPr lang="en-US" altLang="zh-CN" sz="360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解不等式①，得</a:t>
            </a:r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xmlns="" id="{13A39418-F78E-4C30-8F8E-9A45672147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5438" y="1660525"/>
            <a:ext cx="64770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①</a:t>
            </a:r>
          </a:p>
        </p:txBody>
      </p:sp>
      <p:sp>
        <p:nvSpPr>
          <p:cNvPr id="7" name="Text Box 9">
            <a:extLst>
              <a:ext uri="{FF2B5EF4-FFF2-40B4-BE49-F238E27FC236}">
                <a16:creationId xmlns:a16="http://schemas.microsoft.com/office/drawing/2014/main" xmlns="" id="{7C0C8285-5C6A-48B6-AD5F-DC695E4C8D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1150" y="2403475"/>
            <a:ext cx="431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②</a:t>
            </a:r>
          </a:p>
        </p:txBody>
      </p:sp>
      <p:graphicFrame>
        <p:nvGraphicFramePr>
          <p:cNvPr id="8" name="Object 12">
            <a:extLst>
              <a:ext uri="{FF2B5EF4-FFF2-40B4-BE49-F238E27FC236}">
                <a16:creationId xmlns:a16="http://schemas.microsoft.com/office/drawing/2014/main" xmlns="" id="{9E734C91-8B6F-492A-9E99-4B1E442DEF2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45163" y="3922713"/>
          <a:ext cx="1647825" cy="64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5" name="Equation" r:id="rId7" imgW="342603" imgH="177646" progId="Equation.DSMT4">
                  <p:embed/>
                </p:oleObj>
              </mc:Choice>
              <mc:Fallback>
                <p:oleObj name="Equation" r:id="rId7" imgW="342603" imgH="177646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5163" y="3922713"/>
                        <a:ext cx="1647825" cy="646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3">
            <a:extLst>
              <a:ext uri="{FF2B5EF4-FFF2-40B4-BE49-F238E27FC236}">
                <a16:creationId xmlns:a16="http://schemas.microsoft.com/office/drawing/2014/main" xmlns="" id="{8479C397-642A-487B-8E6E-AFB7DA1C1F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6863" y="4603750"/>
            <a:ext cx="89566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在同一个数轴上表示不等式①，②的解集为</a:t>
            </a: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33267D30-FF64-4780-A787-F3FA29B0FAFE}"/>
              </a:ext>
            </a:extLst>
          </p:cNvPr>
          <p:cNvGrpSpPr>
            <a:grpSpLocks/>
          </p:cNvGrpSpPr>
          <p:nvPr/>
        </p:nvGrpSpPr>
        <p:grpSpPr bwMode="auto">
          <a:xfrm>
            <a:off x="1900238" y="5219700"/>
            <a:ext cx="7010400" cy="962025"/>
            <a:chOff x="2424113" y="5742757"/>
            <a:chExt cx="7010400" cy="962025"/>
          </a:xfrm>
        </p:grpSpPr>
        <p:grpSp>
          <p:nvGrpSpPr>
            <p:cNvPr id="23568" name="Group 14">
              <a:extLst>
                <a:ext uri="{FF2B5EF4-FFF2-40B4-BE49-F238E27FC236}">
                  <a16:creationId xmlns:a16="http://schemas.microsoft.com/office/drawing/2014/main" xmlns="" id="{B694B22F-15E3-44E4-8A20-184542643B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4113" y="6176145"/>
              <a:ext cx="7010400" cy="528637"/>
              <a:chOff x="0" y="0"/>
              <a:chExt cx="4416" cy="333"/>
            </a:xfrm>
          </p:grpSpPr>
          <p:sp>
            <p:nvSpPr>
              <p:cNvPr id="11" name="Text Box 15">
                <a:extLst>
                  <a:ext uri="{FF2B5EF4-FFF2-40B4-BE49-F238E27FC236}">
                    <a16:creationId xmlns:a16="http://schemas.microsoft.com/office/drawing/2014/main" xmlns="" id="{8F67974B-AB2A-48B9-A283-CD15E387C1E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" y="105"/>
                <a:ext cx="12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 altLang="zh-CN" sz="2000" b="1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0</a:t>
                </a:r>
                <a:endParaRPr lang="en-US" altLang="zh-CN" b="1">
                  <a:solidFill>
                    <a:srgbClr val="0033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2" name="Text Box 16">
                <a:extLst>
                  <a:ext uri="{FF2B5EF4-FFF2-40B4-BE49-F238E27FC236}">
                    <a16:creationId xmlns:a16="http://schemas.microsoft.com/office/drawing/2014/main" xmlns="" id="{4DBE85EB-7E9D-4EA1-99BF-09226BFD9F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14" y="79"/>
                <a:ext cx="300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endParaRPr lang="en-US" altLang="zh-CN" sz="2000" b="1">
                  <a:solidFill>
                    <a:srgbClr val="0033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3" name="Text Box 17">
                <a:extLst>
                  <a:ext uri="{FF2B5EF4-FFF2-40B4-BE49-F238E27FC236}">
                    <a16:creationId xmlns:a16="http://schemas.microsoft.com/office/drawing/2014/main" xmlns="" id="{D2991ECE-D97D-4A1D-B28E-34979BF83D6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67" y="75"/>
                <a:ext cx="300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 altLang="zh-CN" sz="2000" b="1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3</a:t>
                </a:r>
              </a:p>
            </p:txBody>
          </p:sp>
          <p:sp>
            <p:nvSpPr>
              <p:cNvPr id="14" name="Text Box 18">
                <a:extLst>
                  <a:ext uri="{FF2B5EF4-FFF2-40B4-BE49-F238E27FC236}">
                    <a16:creationId xmlns:a16="http://schemas.microsoft.com/office/drawing/2014/main" xmlns="" id="{64A21E60-F73B-4ABE-A08C-81507CD3747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13" y="81"/>
                <a:ext cx="29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endParaRPr lang="en-US" altLang="zh-CN" sz="2000" b="1">
                  <a:solidFill>
                    <a:srgbClr val="0033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5" name="Text Box 19">
                <a:extLst>
                  <a:ext uri="{FF2B5EF4-FFF2-40B4-BE49-F238E27FC236}">
                    <a16:creationId xmlns:a16="http://schemas.microsoft.com/office/drawing/2014/main" xmlns="" id="{B6A1AC08-6E7D-40B6-AD55-9BB7DFD354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8" y="79"/>
                <a:ext cx="29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 altLang="zh-CN" sz="2000" b="1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2</a:t>
                </a:r>
              </a:p>
            </p:txBody>
          </p:sp>
          <p:sp>
            <p:nvSpPr>
              <p:cNvPr id="16" name="Text Box 20">
                <a:extLst>
                  <a:ext uri="{FF2B5EF4-FFF2-40B4-BE49-F238E27FC236}">
                    <a16:creationId xmlns:a16="http://schemas.microsoft.com/office/drawing/2014/main" xmlns="" id="{50C189C4-105D-4A6F-94E0-2F1CEB20314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53" y="75"/>
                <a:ext cx="29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 altLang="zh-CN" b="1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1</a:t>
                </a:r>
              </a:p>
            </p:txBody>
          </p:sp>
          <p:sp>
            <p:nvSpPr>
              <p:cNvPr id="17" name="Text Box 21">
                <a:extLst>
                  <a:ext uri="{FF2B5EF4-FFF2-40B4-BE49-F238E27FC236}">
                    <a16:creationId xmlns:a16="http://schemas.microsoft.com/office/drawing/2014/main" xmlns="" id="{E08FEE0D-806C-403D-8C15-0D26BDE33C1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9" y="68"/>
                <a:ext cx="29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endParaRPr lang="en-US" altLang="zh-CN" b="1">
                  <a:solidFill>
                    <a:srgbClr val="0033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8" name="Text Box 22">
                <a:extLst>
                  <a:ext uri="{FF2B5EF4-FFF2-40B4-BE49-F238E27FC236}">
                    <a16:creationId xmlns:a16="http://schemas.microsoft.com/office/drawing/2014/main" xmlns="" id="{E8A949BD-01F1-4B86-BD73-3307490584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13" y="73"/>
                <a:ext cx="29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endParaRPr lang="en-US" altLang="zh-CN" sz="2000" b="1">
                  <a:solidFill>
                    <a:srgbClr val="0033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9" name="Text Box 23">
                <a:extLst>
                  <a:ext uri="{FF2B5EF4-FFF2-40B4-BE49-F238E27FC236}">
                    <a16:creationId xmlns:a16="http://schemas.microsoft.com/office/drawing/2014/main" xmlns="" id="{A595E7FD-1DAE-43B4-A16F-228D043689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78" y="83"/>
                <a:ext cx="26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 altLang="zh-CN" sz="2000" b="1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4</a:t>
                </a:r>
              </a:p>
            </p:txBody>
          </p:sp>
          <p:sp>
            <p:nvSpPr>
              <p:cNvPr id="20" name="Text Box 24">
                <a:extLst>
                  <a:ext uri="{FF2B5EF4-FFF2-40B4-BE49-F238E27FC236}">
                    <a16:creationId xmlns:a16="http://schemas.microsoft.com/office/drawing/2014/main" xmlns="" id="{22D18254-DC6E-4F0E-AA4A-40AB3D807F3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28" y="83"/>
                <a:ext cx="271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endParaRPr lang="en-US" altLang="zh-CN" sz="2000" b="1">
                  <a:solidFill>
                    <a:srgbClr val="0033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grpSp>
            <p:nvGrpSpPr>
              <p:cNvPr id="23589" name="Group 25">
                <a:extLst>
                  <a:ext uri="{FF2B5EF4-FFF2-40B4-BE49-F238E27FC236}">
                    <a16:creationId xmlns:a16="http://schemas.microsoft.com/office/drawing/2014/main" xmlns="" id="{3348D703-BBCD-43F7-A34A-E74DD8CF10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0"/>
                <a:ext cx="4416" cy="68"/>
                <a:chOff x="0" y="0"/>
                <a:chExt cx="4416" cy="68"/>
              </a:xfrm>
            </p:grpSpPr>
            <p:sp>
              <p:nvSpPr>
                <p:cNvPr id="23590" name="Line 26">
                  <a:extLst>
                    <a:ext uri="{FF2B5EF4-FFF2-40B4-BE49-F238E27FC236}">
                      <a16:creationId xmlns:a16="http://schemas.microsoft.com/office/drawing/2014/main" xmlns="" id="{F5BBC684-2734-413C-9C33-A31CB0CD526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0" y="64"/>
                  <a:ext cx="4416" cy="0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591" name="Line 27">
                  <a:extLst>
                    <a:ext uri="{FF2B5EF4-FFF2-40B4-BE49-F238E27FC236}">
                      <a16:creationId xmlns:a16="http://schemas.microsoft.com/office/drawing/2014/main" xmlns="" id="{9E0B44F3-4F55-4DA1-9F2B-554E80414C7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90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592" name="Line 28">
                  <a:extLst>
                    <a:ext uri="{FF2B5EF4-FFF2-40B4-BE49-F238E27FC236}">
                      <a16:creationId xmlns:a16="http://schemas.microsoft.com/office/drawing/2014/main" xmlns="" id="{9C989E32-04E0-4800-8392-58A3B5CFE5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44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593" name="Line 29">
                  <a:extLst>
                    <a:ext uri="{FF2B5EF4-FFF2-40B4-BE49-F238E27FC236}">
                      <a16:creationId xmlns:a16="http://schemas.microsoft.com/office/drawing/2014/main" xmlns="" id="{F8A1308E-E63D-4354-BCC5-4869C5E5D3C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97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594" name="Line 30">
                  <a:extLst>
                    <a:ext uri="{FF2B5EF4-FFF2-40B4-BE49-F238E27FC236}">
                      <a16:creationId xmlns:a16="http://schemas.microsoft.com/office/drawing/2014/main" xmlns="" id="{481082C0-7F92-4C35-BB85-D0B326CDC4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51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595" name="Line 31">
                  <a:extLst>
                    <a:ext uri="{FF2B5EF4-FFF2-40B4-BE49-F238E27FC236}">
                      <a16:creationId xmlns:a16="http://schemas.microsoft.com/office/drawing/2014/main" xmlns="" id="{767901E2-2B17-4AB8-BEDA-5F74DA1FEE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4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596" name="Line 32">
                  <a:extLst>
                    <a:ext uri="{FF2B5EF4-FFF2-40B4-BE49-F238E27FC236}">
                      <a16:creationId xmlns:a16="http://schemas.microsoft.com/office/drawing/2014/main" xmlns="" id="{81DBE6E8-D483-412C-92F3-34F685E3DF1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58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597" name="Line 33">
                  <a:extLst>
                    <a:ext uri="{FF2B5EF4-FFF2-40B4-BE49-F238E27FC236}">
                      <a16:creationId xmlns:a16="http://schemas.microsoft.com/office/drawing/2014/main" xmlns="" id="{BF5B6EEC-86AC-4CD9-9173-D01D029E60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11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598" name="Line 34">
                  <a:extLst>
                    <a:ext uri="{FF2B5EF4-FFF2-40B4-BE49-F238E27FC236}">
                      <a16:creationId xmlns:a16="http://schemas.microsoft.com/office/drawing/2014/main" xmlns="" id="{641840F4-9C41-4ED9-8510-3371C2A1FDB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65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599" name="Line 35">
                  <a:extLst>
                    <a:ext uri="{FF2B5EF4-FFF2-40B4-BE49-F238E27FC236}">
                      <a16:creationId xmlns:a16="http://schemas.microsoft.com/office/drawing/2014/main" xmlns="" id="{2BD17C5D-4B5A-4739-98F9-254DBF7E91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6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600" name="Line 36">
                  <a:extLst>
                    <a:ext uri="{FF2B5EF4-FFF2-40B4-BE49-F238E27FC236}">
                      <a16:creationId xmlns:a16="http://schemas.microsoft.com/office/drawing/2014/main" xmlns="" id="{F33F751B-F2B7-430A-AEAD-BDD6D685D41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19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3569" name="Group 37">
              <a:extLst>
                <a:ext uri="{FF2B5EF4-FFF2-40B4-BE49-F238E27FC236}">
                  <a16:creationId xmlns:a16="http://schemas.microsoft.com/office/drawing/2014/main" xmlns="" id="{0D44F4CF-55E7-496B-B300-B6660C6921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48300" y="5960244"/>
              <a:ext cx="3600450" cy="336550"/>
              <a:chOff x="0" y="0"/>
              <a:chExt cx="2654" cy="212"/>
            </a:xfrm>
          </p:grpSpPr>
          <p:grpSp>
            <p:nvGrpSpPr>
              <p:cNvPr id="23575" name="Group 38">
                <a:extLst>
                  <a:ext uri="{FF2B5EF4-FFF2-40B4-BE49-F238E27FC236}">
                    <a16:creationId xmlns:a16="http://schemas.microsoft.com/office/drawing/2014/main" xmlns="" id="{ED27039E-1F74-4E5E-8548-7EF6C56D7D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0"/>
                <a:ext cx="68" cy="212"/>
                <a:chOff x="0" y="0"/>
                <a:chExt cx="68" cy="212"/>
              </a:xfrm>
            </p:grpSpPr>
            <p:sp>
              <p:nvSpPr>
                <p:cNvPr id="23577" name="Oval 39">
                  <a:extLst>
                    <a:ext uri="{FF2B5EF4-FFF2-40B4-BE49-F238E27FC236}">
                      <a16:creationId xmlns:a16="http://schemas.microsoft.com/office/drawing/2014/main" xmlns="" id="{10A75B3B-FAEE-4A27-AF05-E0F7AE01A97B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144"/>
                  <a:ext cx="68" cy="68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en-US" sz="180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3578" name="Line 40">
                  <a:extLst>
                    <a:ext uri="{FF2B5EF4-FFF2-40B4-BE49-F238E27FC236}">
                      <a16:creationId xmlns:a16="http://schemas.microsoft.com/office/drawing/2014/main" xmlns="" id="{E286B164-08A9-410B-A4ED-0D3E1E79378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" y="0"/>
                  <a:ext cx="0" cy="166"/>
                </a:xfrm>
                <a:prstGeom prst="line">
                  <a:avLst/>
                </a:prstGeom>
                <a:noFill/>
                <a:ln w="38100">
                  <a:solidFill>
                    <a:srgbClr val="99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3576" name="Line 41">
                <a:extLst>
                  <a:ext uri="{FF2B5EF4-FFF2-40B4-BE49-F238E27FC236}">
                    <a16:creationId xmlns:a16="http://schemas.microsoft.com/office/drawing/2014/main" xmlns="" id="{66F3DEDA-8D01-4F29-B17C-42E56ACC47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" y="0"/>
                <a:ext cx="2631" cy="0"/>
              </a:xfrm>
              <a:prstGeom prst="line">
                <a:avLst/>
              </a:prstGeom>
              <a:noFill/>
              <a:ln w="38100">
                <a:solidFill>
                  <a:srgbClr val="99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3570" name="Group 42">
              <a:extLst>
                <a:ext uri="{FF2B5EF4-FFF2-40B4-BE49-F238E27FC236}">
                  <a16:creationId xmlns:a16="http://schemas.microsoft.com/office/drawing/2014/main" xmlns="" id="{D173B9BB-5373-4222-8EB4-59829074D5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88164" y="5742757"/>
              <a:ext cx="1503361" cy="512763"/>
              <a:chOff x="0" y="45"/>
              <a:chExt cx="947" cy="323"/>
            </a:xfrm>
          </p:grpSpPr>
          <p:sp>
            <p:nvSpPr>
              <p:cNvPr id="23572" name="Oval 43">
                <a:extLst>
                  <a:ext uri="{FF2B5EF4-FFF2-40B4-BE49-F238E27FC236}">
                    <a16:creationId xmlns:a16="http://schemas.microsoft.com/office/drawing/2014/main" xmlns="" id="{E501D268-AD30-4D4F-9474-AA7B290B23D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0" y="300"/>
                <a:ext cx="68" cy="68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80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3573" name="Line 44">
                <a:extLst>
                  <a:ext uri="{FF2B5EF4-FFF2-40B4-BE49-F238E27FC236}">
                    <a16:creationId xmlns:a16="http://schemas.microsoft.com/office/drawing/2014/main" xmlns="" id="{0DB9DDD8-8A18-47BF-9ECD-2B392E52D4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" y="45"/>
                <a:ext cx="0" cy="322"/>
              </a:xfrm>
              <a:prstGeom prst="line">
                <a:avLst/>
              </a:prstGeom>
              <a:noFill/>
              <a:ln w="38100">
                <a:solidFill>
                  <a:srgbClr val="9900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74" name="Line 45">
                <a:extLst>
                  <a:ext uri="{FF2B5EF4-FFF2-40B4-BE49-F238E27FC236}">
                    <a16:creationId xmlns:a16="http://schemas.microsoft.com/office/drawing/2014/main" xmlns="" id="{F006010A-BAFF-417F-BD7E-ADD97522C9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" y="45"/>
                <a:ext cx="915" cy="0"/>
              </a:xfrm>
              <a:prstGeom prst="line">
                <a:avLst/>
              </a:prstGeom>
              <a:noFill/>
              <a:ln w="38100">
                <a:solidFill>
                  <a:srgbClr val="9900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2" name="Rectangle 47">
              <a:extLst>
                <a:ext uri="{FF2B5EF4-FFF2-40B4-BE49-F238E27FC236}">
                  <a16:creationId xmlns:a16="http://schemas.microsoft.com/office/drawing/2014/main" xmlns="" id="{09245906-6249-40C8-9D57-66790DFE0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0550" y="5960245"/>
              <a:ext cx="2028825" cy="2873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eaLnBrk="1" hangingPunct="1">
                <a:defRPr/>
              </a:pPr>
              <a:endParaRPr lang="zh-CN" altLang="en-US">
                <a:solidFill>
                  <a:srgbClr val="C00000"/>
                </a:solidFill>
              </a:endParaRPr>
            </a:p>
          </p:txBody>
        </p:sp>
      </p:grpSp>
      <p:sp>
        <p:nvSpPr>
          <p:cNvPr id="43" name="Text Box 48">
            <a:extLst>
              <a:ext uri="{FF2B5EF4-FFF2-40B4-BE49-F238E27FC236}">
                <a16:creationId xmlns:a16="http://schemas.microsoft.com/office/drawing/2014/main" xmlns="" id="{64F56505-8872-46C8-8314-2403EEFBF5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5213" y="4002088"/>
            <a:ext cx="37861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解不等式②，得</a:t>
            </a:r>
          </a:p>
        </p:txBody>
      </p:sp>
      <p:grpSp>
        <p:nvGrpSpPr>
          <p:cNvPr id="44" name="Group 51">
            <a:extLst>
              <a:ext uri="{FF2B5EF4-FFF2-40B4-BE49-F238E27FC236}">
                <a16:creationId xmlns:a16="http://schemas.microsoft.com/office/drawing/2014/main" xmlns="" id="{6D78DEB2-810D-415D-94DD-65FA7BCC4F12}"/>
              </a:ext>
            </a:extLst>
          </p:cNvPr>
          <p:cNvGrpSpPr>
            <a:grpSpLocks/>
          </p:cNvGrpSpPr>
          <p:nvPr/>
        </p:nvGrpSpPr>
        <p:grpSpPr bwMode="auto">
          <a:xfrm>
            <a:off x="1568450" y="6129338"/>
            <a:ext cx="6602413" cy="646112"/>
            <a:chOff x="-98" y="3719"/>
            <a:chExt cx="4159" cy="407"/>
          </a:xfrm>
        </p:grpSpPr>
        <p:sp>
          <p:nvSpPr>
            <p:cNvPr id="23566" name="Text Box 49">
              <a:extLst>
                <a:ext uri="{FF2B5EF4-FFF2-40B4-BE49-F238E27FC236}">
                  <a16:creationId xmlns:a16="http://schemas.microsoft.com/office/drawing/2014/main" xmlns="" id="{01600D4F-91D4-4E9B-B709-DB49CFE4D4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98" y="3719"/>
              <a:ext cx="3584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zh-CN" altLang="en-US" sz="3600">
                  <a:latin typeface="微软雅黑" panose="020B0503020204020204" pitchFamily="34" charset="-122"/>
                  <a:ea typeface="微软雅黑" panose="020B0503020204020204" pitchFamily="34" charset="-122"/>
                </a:rPr>
                <a:t>所以原不等式组的解集为</a:t>
              </a:r>
            </a:p>
          </p:txBody>
        </p:sp>
        <p:graphicFrame>
          <p:nvGraphicFramePr>
            <p:cNvPr id="23567" name="Object 50">
              <a:extLst>
                <a:ext uri="{FF2B5EF4-FFF2-40B4-BE49-F238E27FC236}">
                  <a16:creationId xmlns:a16="http://schemas.microsoft.com/office/drawing/2014/main" xmlns="" id="{6CC574B0-1929-432B-9993-27DB548B66C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153" y="3737"/>
            <a:ext cx="908" cy="3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16" name="公式" r:id="rId9" imgW="342603" imgH="177646" progId="Equation.3">
                    <p:embed/>
                  </p:oleObj>
                </mc:Choice>
                <mc:Fallback>
                  <p:oleObj name="公式" r:id="rId9" imgW="342603" imgH="177646" progId="Equation.3">
                    <p:embed/>
                    <p:pic>
                      <p:nvPicPr>
                        <p:cNvPr id="0" name="Object 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53" y="3737"/>
                          <a:ext cx="908" cy="3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0ED4CEE5-36E6-481D-83E1-B169C0430970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96E825B-E43B-42ED-A6EF-102A48AB4CD3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E0E896FA-2E6E-4400-808F-CC0E5BB4DDBB}"/>
              </a:ext>
            </a:extLst>
          </p:cNvPr>
          <p:cNvGrpSpPr/>
          <p:nvPr/>
        </p:nvGrpSpPr>
        <p:grpSpPr>
          <a:xfrm>
            <a:off x="234194" y="1126630"/>
            <a:ext cx="10815562" cy="779462"/>
            <a:chOff x="234194" y="895946"/>
            <a:chExt cx="10815562" cy="779462"/>
          </a:xfrm>
        </p:grpSpPr>
        <p:sp>
          <p:nvSpPr>
            <p:cNvPr id="3" name="文本框 99">
              <a:extLst>
                <a:ext uri="{FF2B5EF4-FFF2-40B4-BE49-F238E27FC236}">
                  <a16:creationId xmlns:a16="http://schemas.microsoft.com/office/drawing/2014/main" xmlns="" id="{6568094C-F449-45E9-934D-01AB2B4872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194" y="999331"/>
              <a:ext cx="1081556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indent="2667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3</a:t>
              </a:r>
              <a:r>
                <a:rPr lang="en-US" altLang="en-US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.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 </a:t>
              </a:r>
              <a:r>
                <a:rPr lang="en-US" altLang="zh-CN" sz="2800" i="1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取哪些整数值时，不等式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2</a:t>
              </a:r>
              <a:r>
                <a:rPr lang="en-US" altLang="zh-CN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en-US" altLang="zh-CN" sz="2800" i="1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en-US" altLang="zh-CN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≥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0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与                           都成立？</a:t>
              </a:r>
            </a:p>
          </p:txBody>
        </p:sp>
        <p:graphicFrame>
          <p:nvGraphicFramePr>
            <p:cNvPr id="4" name="对象 3">
              <a:hlinkClick r:id="" action="ppaction://ole?verb=1"/>
              <a:extLst>
                <a:ext uri="{FF2B5EF4-FFF2-40B4-BE49-F238E27FC236}">
                  <a16:creationId xmlns:a16="http://schemas.microsoft.com/office/drawing/2014/main" xmlns="" id="{2B06C0DB-9CA8-4E13-974A-FD1E30AA3E4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26128498"/>
                </p:ext>
              </p:extLst>
            </p:nvPr>
          </p:nvGraphicFramePr>
          <p:xfrm>
            <a:off x="6611629" y="895946"/>
            <a:ext cx="2108200" cy="779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28" r:id="rId3" imgW="1066680" imgH="393480" progId="Equation.KSEE3">
                    <p:embed/>
                  </p:oleObj>
                </mc:Choice>
                <mc:Fallback>
                  <p:oleObj r:id="rId3" imgW="1066680" imgH="393480" progId="Equation.KSEE3">
                    <p:embed/>
                    <p:pic>
                      <p:nvPicPr>
                        <p:cNvPr id="47106" name="对象 3">
                          <a:hlinkClick r:id="" action="ppaction://ole?verb=1"/>
                          <a:extLst>
                            <a:ext uri="{FF2B5EF4-FFF2-40B4-BE49-F238E27FC236}">
                              <a16:creationId xmlns:a16="http://schemas.microsoft.com/office/drawing/2014/main" xmlns="" id="{2C449AFC-587C-4747-9893-A992C1A607F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11629" y="895946"/>
                          <a:ext cx="2108200" cy="7794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9F1BF3FF-F6AF-4635-8CAA-BBC39964A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9456" y="2182848"/>
            <a:ext cx="7962900" cy="35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解：由题意可得不等式组</a:t>
            </a:r>
          </a:p>
          <a:p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解不等式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①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，得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≤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</a:p>
          <a:p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解不等式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②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，得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＞－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3.</a:t>
            </a:r>
          </a:p>
          <a:p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故此不等式组的解集为－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＜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≤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可取的整数</a:t>
            </a:r>
          </a:p>
          <a:p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值为－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，－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0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2.</a:t>
            </a:r>
          </a:p>
        </p:txBody>
      </p:sp>
      <p:graphicFrame>
        <p:nvGraphicFramePr>
          <p:cNvPr id="6" name="对象 5">
            <a:hlinkClick r:id="" action="ppaction://ole?verb=1"/>
            <a:extLst>
              <a:ext uri="{FF2B5EF4-FFF2-40B4-BE49-F238E27FC236}">
                <a16:creationId xmlns:a16="http://schemas.microsoft.com/office/drawing/2014/main" xmlns="" id="{ECB880C1-54AD-45E8-8D4B-64ECE20BCB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0297844"/>
              </p:ext>
            </p:extLst>
          </p:nvPr>
        </p:nvGraphicFramePr>
        <p:xfrm>
          <a:off x="3793431" y="2635285"/>
          <a:ext cx="2271712" cy="131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9" r:id="rId5" imgW="1143000" imgH="660240" progId="Equation.KSEE3">
                  <p:embed/>
                </p:oleObj>
              </mc:Choice>
              <mc:Fallback>
                <p:oleObj r:id="rId5" imgW="1143000" imgH="660240" progId="Equation.KSEE3">
                  <p:embed/>
                  <p:pic>
                    <p:nvPicPr>
                      <p:cNvPr id="6" name="对象 5">
                        <a:hlinkClick r:id="" action="ppaction://ole?verb=1"/>
                        <a:extLst>
                          <a:ext uri="{FF2B5EF4-FFF2-40B4-BE49-F238E27FC236}">
                            <a16:creationId xmlns:a16="http://schemas.microsoft.com/office/drawing/2014/main" xmlns="" id="{FE381A97-30F3-459E-B925-C70D28B0D8F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3431" y="2635285"/>
                        <a:ext cx="2271712" cy="1311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BC1C5B26-980D-4F02-80A5-4AD7944F07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9768" y="2470185"/>
            <a:ext cx="412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70000"/>
              </a:lnSpc>
            </a:pP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①</a:t>
            </a:r>
          </a:p>
          <a:p>
            <a:pPr>
              <a:lnSpc>
                <a:spcPct val="170000"/>
              </a:lnSpc>
            </a:pP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②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04528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1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charRg st="1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charRg st="1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22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charRg st="22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charRg st="22" end="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35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charRg st="35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charRg st="35" end="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59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charRg st="59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charRg st="59" end="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96E825B-E43B-42ED-A6EF-102A48AB4CD3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矩形 3">
            <a:extLst>
              <a:ext uri="{FF2B5EF4-FFF2-40B4-BE49-F238E27FC236}">
                <a16:creationId xmlns:a16="http://schemas.microsoft.com/office/drawing/2014/main" xmlns="" id="{7D0A636E-CF9D-4008-A14E-6F4ADED66C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5687" y="2374280"/>
            <a:ext cx="7540625" cy="431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×2+②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得：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=10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-5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，得：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-1.</a:t>
            </a:r>
          </a:p>
          <a:p>
            <a:pPr algn="just">
              <a:lnSpc>
                <a:spcPct val="12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①-②×2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得：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y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=5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+40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，得：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y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+8.</a:t>
            </a:r>
          </a:p>
          <a:p>
            <a:pPr algn="just"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又∵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y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的值都是正数，且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&lt;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y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  <a:p>
            <a:pPr algn="just">
              <a:lnSpc>
                <a:spcPct val="12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</a:p>
          <a:p>
            <a:pPr algn="just">
              <a:lnSpc>
                <a:spcPct val="40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解得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&lt;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&lt;9.</a:t>
            </a:r>
          </a:p>
          <a:p>
            <a:pPr algn="just"/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的取值范围为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＜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＜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9.</a:t>
            </a:r>
          </a:p>
        </p:txBody>
      </p:sp>
      <p:graphicFrame>
        <p:nvGraphicFramePr>
          <p:cNvPr id="4" name="对象 2">
            <a:extLst>
              <a:ext uri="{FF2B5EF4-FFF2-40B4-BE49-F238E27FC236}">
                <a16:creationId xmlns:a16="http://schemas.microsoft.com/office/drawing/2014/main" xmlns="" id="{3B034963-6957-43CC-8DDC-833C375E0B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1741500"/>
              </p:ext>
            </p:extLst>
          </p:nvPr>
        </p:nvGraphicFramePr>
        <p:xfrm>
          <a:off x="3308349" y="5230192"/>
          <a:ext cx="341313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2" r:id="rId3" imgW="152268" imgH="406048" progId="Equation.DSMT4">
                  <p:embed/>
                </p:oleObj>
              </mc:Choice>
              <mc:Fallback>
                <p:oleObj r:id="rId3" imgW="152268" imgH="406048" progId="Equation.DSMT4">
                  <p:embed/>
                  <p:pic>
                    <p:nvPicPr>
                      <p:cNvPr id="36866" name="对象 2">
                        <a:extLst>
                          <a:ext uri="{FF2B5EF4-FFF2-40B4-BE49-F238E27FC236}">
                            <a16:creationId xmlns:a16="http://schemas.microsoft.com/office/drawing/2014/main" xmlns="" id="{D2F85CDC-2265-460F-9082-D10441B1B78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8349" y="5230192"/>
                        <a:ext cx="341313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85B26302-60EE-4BD7-8036-2B0528331F45}"/>
              </a:ext>
            </a:extLst>
          </p:cNvPr>
          <p:cNvGrpSpPr>
            <a:grpSpLocks/>
          </p:cNvGrpSpPr>
          <p:nvPr/>
        </p:nvGrpSpPr>
        <p:grpSpPr bwMode="auto">
          <a:xfrm>
            <a:off x="2898774" y="3936380"/>
            <a:ext cx="3076575" cy="1382712"/>
            <a:chOff x="2330" y="5613"/>
            <a:chExt cx="4844" cy="2178"/>
          </a:xfrm>
        </p:grpSpPr>
        <p:sp>
          <p:nvSpPr>
            <p:cNvPr id="6" name="矩形 2">
              <a:extLst>
                <a:ext uri="{FF2B5EF4-FFF2-40B4-BE49-F238E27FC236}">
                  <a16:creationId xmlns:a16="http://schemas.microsoft.com/office/drawing/2014/main" xmlns="" id="{5784D441-19DF-4576-9B98-4ADF6F927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5612"/>
              <a:ext cx="4335" cy="2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2</a:t>
              </a:r>
              <a:r>
                <a:rPr lang="en-US" altLang="zh-CN" sz="2800" i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m</a:t>
              </a:r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-1&gt;0</a:t>
              </a:r>
            </a:p>
            <a:p>
              <a:pPr algn="just"/>
              <a:r>
                <a:rPr lang="en-US" altLang="zh-CN" sz="2800" i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m</a:t>
              </a:r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+8&gt;0</a:t>
              </a:r>
            </a:p>
            <a:p>
              <a:pPr algn="just"/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2</a:t>
              </a:r>
              <a:r>
                <a:rPr lang="en-US" altLang="zh-CN" sz="2800" i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m</a:t>
              </a:r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-1&lt;</a:t>
              </a:r>
              <a:r>
                <a:rPr lang="en-US" altLang="zh-CN" sz="2800" i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m</a:t>
              </a:r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+8</a:t>
              </a:r>
            </a:p>
          </p:txBody>
        </p:sp>
        <p:sp>
          <p:nvSpPr>
            <p:cNvPr id="7" name="左大括号 6">
              <a:extLst>
                <a:ext uri="{FF2B5EF4-FFF2-40B4-BE49-F238E27FC236}">
                  <a16:creationId xmlns:a16="http://schemas.microsoft.com/office/drawing/2014/main" xmlns="" id="{563D5B80-15D1-4CA4-8681-BB189D6B5374}"/>
                </a:ext>
              </a:extLst>
            </p:cNvPr>
            <p:cNvSpPr/>
            <p:nvPr/>
          </p:nvSpPr>
          <p:spPr bwMode="auto">
            <a:xfrm>
              <a:off x="2330" y="5918"/>
              <a:ext cx="415" cy="1730"/>
            </a:xfrm>
            <a:prstGeom prst="leftBrace">
              <a:avLst/>
            </a:prstGeom>
            <a:ln w="25400">
              <a:solidFill>
                <a:srgbClr val="FF3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8" name="Object 3">
            <a:extLst>
              <a:ext uri="{FF2B5EF4-FFF2-40B4-BE49-F238E27FC236}">
                <a16:creationId xmlns:a16="http://schemas.microsoft.com/office/drawing/2014/main" xmlns="" id="{40764E9F-34EF-48A8-A2E0-0009397376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5823918"/>
              </p:ext>
            </p:extLst>
          </p:nvPr>
        </p:nvGraphicFramePr>
        <p:xfrm>
          <a:off x="5341937" y="5920755"/>
          <a:ext cx="341312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3" r:id="rId5" imgW="152268" imgH="406048" progId="Equation.DSMT4">
                  <p:embed/>
                </p:oleObj>
              </mc:Choice>
              <mc:Fallback>
                <p:oleObj r:id="rId5" imgW="152268" imgH="406048" progId="Equation.DSMT4">
                  <p:embed/>
                  <p:pic>
                    <p:nvPicPr>
                      <p:cNvPr id="36869" name="Object 3">
                        <a:extLst>
                          <a:ext uri="{FF2B5EF4-FFF2-40B4-BE49-F238E27FC236}">
                            <a16:creationId xmlns:a16="http://schemas.microsoft.com/office/drawing/2014/main" xmlns="" id="{3E03538D-8520-4AD2-BB8E-CD553362A91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1937" y="5920755"/>
                        <a:ext cx="341312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组合 7">
            <a:extLst>
              <a:ext uri="{FF2B5EF4-FFF2-40B4-BE49-F238E27FC236}">
                <a16:creationId xmlns:a16="http://schemas.microsoft.com/office/drawing/2014/main" xmlns="" id="{74878530-114B-4B4D-ACCA-4EFC6EEE465A}"/>
              </a:ext>
            </a:extLst>
          </p:cNvPr>
          <p:cNvGrpSpPr>
            <a:grpSpLocks/>
          </p:cNvGrpSpPr>
          <p:nvPr/>
        </p:nvGrpSpPr>
        <p:grpSpPr bwMode="auto">
          <a:xfrm>
            <a:off x="427038" y="763860"/>
            <a:ext cx="11357594" cy="1585019"/>
            <a:chOff x="934206" y="697476"/>
            <a:chExt cx="11357321" cy="1584416"/>
          </a:xfrm>
        </p:grpSpPr>
        <p:sp>
          <p:nvSpPr>
            <p:cNvPr id="10" name="矩形 1">
              <a:extLst>
                <a:ext uri="{FF2B5EF4-FFF2-40B4-BE49-F238E27FC236}">
                  <a16:creationId xmlns:a16="http://schemas.microsoft.com/office/drawing/2014/main" xmlns="" id="{5C2E85B6-7705-4844-9E39-DE6A483C0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4206" y="974853"/>
              <a:ext cx="11357321" cy="1307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hangingPunct="0">
                <a:lnSpc>
                  <a:spcPct val="150000"/>
                </a:lnSpc>
              </a:pP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4.</a:t>
              </a:r>
              <a:r>
                <a:rPr lang="zh-CN" altLang="zh-CN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已知方程组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                                    </a:t>
              </a:r>
              <a:r>
                <a:rPr lang="zh-CN" altLang="zh-CN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的解</a:t>
              </a:r>
              <a:r>
                <a:rPr lang="en-US" altLang="zh-CN" sz="2800" i="1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zh-CN" altLang="zh-CN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，</a:t>
              </a:r>
              <a:r>
                <a:rPr lang="en-US" altLang="zh-CN" sz="2800" i="1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y</a:t>
              </a:r>
              <a:r>
                <a:rPr lang="zh-CN" altLang="zh-CN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的值都是正数，且</a:t>
              </a:r>
              <a:r>
                <a:rPr lang="en-US" altLang="zh-CN" sz="2800" i="1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&lt;</a:t>
              </a:r>
              <a:r>
                <a:rPr lang="en-US" altLang="zh-CN" sz="2800" i="1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y</a:t>
              </a:r>
              <a:r>
                <a:rPr lang="zh-CN" altLang="zh-CN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，求</a:t>
              </a:r>
              <a:r>
                <a:rPr lang="en-US" altLang="zh-CN" sz="2800" i="1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m</a:t>
              </a:r>
              <a:r>
                <a:rPr lang="zh-CN" altLang="zh-CN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的取值范围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.</a:t>
              </a:r>
              <a:endPara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grpSp>
          <p:nvGrpSpPr>
            <p:cNvPr id="11" name="组合 6">
              <a:extLst>
                <a:ext uri="{FF2B5EF4-FFF2-40B4-BE49-F238E27FC236}">
                  <a16:creationId xmlns:a16="http://schemas.microsoft.com/office/drawing/2014/main" xmlns="" id="{A10599CA-7E25-489F-A808-754C91A1D5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10646" y="697476"/>
              <a:ext cx="2665347" cy="1296493"/>
              <a:chOff x="3410646" y="722024"/>
              <a:chExt cx="2665347" cy="1296493"/>
            </a:xfrm>
          </p:grpSpPr>
          <p:sp>
            <p:nvSpPr>
              <p:cNvPr id="12" name="矩形 3">
                <a:extLst>
                  <a:ext uri="{FF2B5EF4-FFF2-40B4-BE49-F238E27FC236}">
                    <a16:creationId xmlns:a16="http://schemas.microsoft.com/office/drawing/2014/main" xmlns="" id="{61D5C9ED-6C56-4FDD-A109-037F63066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9089" y="722024"/>
                <a:ext cx="2366904" cy="1296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0" hangingPunct="0">
                  <a:lnSpc>
                    <a:spcPct val="140000"/>
                  </a:lnSpc>
                </a:pPr>
                <a:r>
                  <a:rPr lang="en-US" altLang="zh-CN" sz="2800" dirty="0">
                    <a:latin typeface="Times New Roman" panose="02020603050405020304" pitchFamily="18" charset="0"/>
                    <a:ea typeface="黑体" panose="02010609060101010101" pitchFamily="49" charset="-122"/>
                  </a:rPr>
                  <a:t>2</a:t>
                </a:r>
                <a:r>
                  <a:rPr lang="en-US" altLang="zh-CN" sz="2800" i="1" dirty="0">
                    <a:latin typeface="Times New Roman" panose="02020603050405020304" pitchFamily="18" charset="0"/>
                    <a:ea typeface="黑体" panose="02010609060101010101" pitchFamily="49" charset="-122"/>
                  </a:rPr>
                  <a:t>x</a:t>
                </a:r>
                <a:r>
                  <a:rPr lang="en-US" altLang="zh-CN" sz="2800" dirty="0">
                    <a:latin typeface="Times New Roman" panose="02020603050405020304" pitchFamily="18" charset="0"/>
                    <a:ea typeface="黑体" panose="02010609060101010101" pitchFamily="49" charset="-122"/>
                  </a:rPr>
                  <a:t>+</a:t>
                </a:r>
                <a:r>
                  <a:rPr lang="en-US" altLang="zh-CN" sz="2800" i="1" dirty="0">
                    <a:latin typeface="Times New Roman" panose="02020603050405020304" pitchFamily="18" charset="0"/>
                    <a:ea typeface="黑体" panose="02010609060101010101" pitchFamily="49" charset="-122"/>
                  </a:rPr>
                  <a:t>y</a:t>
                </a:r>
                <a:r>
                  <a:rPr lang="en-US" altLang="zh-CN" sz="2800" dirty="0">
                    <a:latin typeface="Times New Roman" panose="02020603050405020304" pitchFamily="18" charset="0"/>
                    <a:ea typeface="黑体" panose="02010609060101010101" pitchFamily="49" charset="-122"/>
                  </a:rPr>
                  <a:t>=5</a:t>
                </a:r>
                <a:r>
                  <a:rPr lang="en-US" altLang="zh-CN" sz="2800" i="1" dirty="0">
                    <a:latin typeface="Times New Roman" panose="02020603050405020304" pitchFamily="18" charset="0"/>
                    <a:ea typeface="黑体" panose="02010609060101010101" pitchFamily="49" charset="-122"/>
                  </a:rPr>
                  <a:t>m</a:t>
                </a:r>
                <a:r>
                  <a:rPr lang="en-US" altLang="zh-CN" sz="2800" dirty="0">
                    <a:latin typeface="Times New Roman" panose="02020603050405020304" pitchFamily="18" charset="0"/>
                    <a:ea typeface="黑体" panose="02010609060101010101" pitchFamily="49" charset="-122"/>
                  </a:rPr>
                  <a:t>+6	①</a:t>
                </a:r>
              </a:p>
              <a:p>
                <a:pPr eaLnBrk="0" hangingPunct="0">
                  <a:lnSpc>
                    <a:spcPct val="140000"/>
                  </a:lnSpc>
                </a:pPr>
                <a:r>
                  <a:rPr lang="en-US" altLang="zh-CN" sz="2800" i="1" dirty="0">
                    <a:latin typeface="Times New Roman" panose="02020603050405020304" pitchFamily="18" charset="0"/>
                    <a:ea typeface="黑体" panose="02010609060101010101" pitchFamily="49" charset="-122"/>
                  </a:rPr>
                  <a:t>x</a:t>
                </a:r>
                <a:r>
                  <a:rPr lang="en-US" altLang="zh-CN" sz="2800" dirty="0">
                    <a:latin typeface="Times New Roman" panose="02020603050405020304" pitchFamily="18" charset="0"/>
                    <a:ea typeface="黑体" panose="02010609060101010101" pitchFamily="49" charset="-122"/>
                  </a:rPr>
                  <a:t>-2</a:t>
                </a:r>
                <a:r>
                  <a:rPr lang="en-US" altLang="zh-CN" sz="2800" i="1" dirty="0">
                    <a:latin typeface="Times New Roman" panose="02020603050405020304" pitchFamily="18" charset="0"/>
                    <a:ea typeface="黑体" panose="02010609060101010101" pitchFamily="49" charset="-122"/>
                  </a:rPr>
                  <a:t>y</a:t>
                </a:r>
                <a:r>
                  <a:rPr lang="en-US" altLang="zh-CN" sz="2800" dirty="0">
                    <a:latin typeface="Times New Roman" panose="02020603050405020304" pitchFamily="18" charset="0"/>
                    <a:ea typeface="黑体" panose="02010609060101010101" pitchFamily="49" charset="-122"/>
                  </a:rPr>
                  <a:t>=-17	②</a:t>
                </a:r>
                <a:endParaRPr lang="zh-CN" altLang="en-US" sz="2800" dirty="0"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13" name="左大括号 12">
                <a:extLst>
                  <a:ext uri="{FF2B5EF4-FFF2-40B4-BE49-F238E27FC236}">
                    <a16:creationId xmlns:a16="http://schemas.microsoft.com/office/drawing/2014/main" xmlns="" id="{68A7D964-47FA-4A80-9977-F4D4656A0CA6}"/>
                  </a:ext>
                </a:extLst>
              </p:cNvPr>
              <p:cNvSpPr/>
              <p:nvPr/>
            </p:nvSpPr>
            <p:spPr bwMode="auto">
              <a:xfrm>
                <a:off x="3410646" y="974010"/>
                <a:ext cx="263519" cy="902943"/>
              </a:xfrm>
              <a:prstGeom prst="leftBrac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961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96E825B-E43B-42ED-A6EF-102A48AB4CD3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A368A6B-155D-42D9-AEBD-309B001ED9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384" y="1033355"/>
            <a:ext cx="11437393" cy="107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5.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把一篮苹果分给几个学生，若每人分</a:t>
            </a: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个，则剩余</a:t>
            </a: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个；若每人分</a:t>
            </a: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个，则最后一个学生最多分</a:t>
            </a: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个，求学生人数和苹果分别是多少？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4575EFC-7B00-4584-8C9B-E6F8925412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9496" y="2263769"/>
            <a:ext cx="78692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解：设学生有</a:t>
            </a:r>
            <a:r>
              <a:rPr lang="en-US" altLang="zh-CN" sz="2800" i="1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</a:t>
            </a:r>
            <a:r>
              <a:rPr lang="en-US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则苹果有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(4</a:t>
            </a:r>
            <a:r>
              <a:rPr lang="en-US" altLang="zh-CN" sz="2800" i="1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+3)</a:t>
            </a:r>
            <a:r>
              <a:rPr lang="zh-CN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</a:t>
            </a:r>
            <a:r>
              <a:rPr lang="en-US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根据题意</a:t>
            </a:r>
            <a:r>
              <a:rPr lang="en-US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得</a:t>
            </a:r>
          </a:p>
        </p:txBody>
      </p:sp>
      <p:grpSp>
        <p:nvGrpSpPr>
          <p:cNvPr id="5" name="组合 6">
            <a:extLst>
              <a:ext uri="{FF2B5EF4-FFF2-40B4-BE49-F238E27FC236}">
                <a16:creationId xmlns:a16="http://schemas.microsoft.com/office/drawing/2014/main" xmlns="" id="{CC2DFD1D-1922-4770-B7AE-72DB7CD5B429}"/>
              </a:ext>
            </a:extLst>
          </p:cNvPr>
          <p:cNvGrpSpPr>
            <a:grpSpLocks/>
          </p:cNvGrpSpPr>
          <p:nvPr/>
        </p:nvGrpSpPr>
        <p:grpSpPr bwMode="auto">
          <a:xfrm>
            <a:off x="2456433" y="2714619"/>
            <a:ext cx="2754313" cy="954088"/>
            <a:chOff x="3231" y="4962"/>
            <a:chExt cx="4031" cy="1503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3AF5507E-56DA-4635-A6EA-72D26DC7C8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82" y="4962"/>
              <a:ext cx="377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>
                  <a:solidFill>
                    <a:srgbClr val="F8081F"/>
                  </a:solidFill>
                  <a:latin typeface="Times New Roman" panose="02020603050405020304" pitchFamily="18" charset="0"/>
                </a:rPr>
                <a:t>(4</a:t>
              </a:r>
              <a:r>
                <a:rPr lang="en-US" altLang="zh-CN" sz="2400" i="1">
                  <a:solidFill>
                    <a:srgbClr val="F8081F"/>
                  </a:solidFill>
                  <a:latin typeface="Times New Roman" panose="02020603050405020304" pitchFamily="18" charset="0"/>
                </a:rPr>
                <a:t>x</a:t>
              </a:r>
              <a:r>
                <a:rPr lang="en-US" altLang="zh-CN" sz="2400">
                  <a:solidFill>
                    <a:srgbClr val="F8081F"/>
                  </a:solidFill>
                  <a:latin typeface="Times New Roman" panose="02020603050405020304" pitchFamily="18" charset="0"/>
                </a:rPr>
                <a:t>+3)</a:t>
              </a:r>
              <a:r>
                <a:rPr lang="en-US" altLang="zh-CN" sz="2400">
                  <a:solidFill>
                    <a:srgbClr val="F8081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en-US" altLang="zh-CN" sz="2400">
                  <a:solidFill>
                    <a:srgbClr val="F8081F"/>
                  </a:solidFill>
                  <a:latin typeface="Times New Roman" panose="02020603050405020304" pitchFamily="18" charset="0"/>
                </a:rPr>
                <a:t>6(</a:t>
              </a:r>
              <a:r>
                <a:rPr lang="en-US" altLang="zh-CN" sz="2400" i="1">
                  <a:solidFill>
                    <a:srgbClr val="F8081F"/>
                  </a:solidFill>
                  <a:latin typeface="Times New Roman" panose="02020603050405020304" pitchFamily="18" charset="0"/>
                </a:rPr>
                <a:t>x</a:t>
              </a:r>
              <a:r>
                <a:rPr lang="en-US" altLang="zh-CN" sz="2400">
                  <a:solidFill>
                    <a:srgbClr val="F8081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en-US" altLang="zh-CN" sz="2400">
                  <a:solidFill>
                    <a:srgbClr val="F8081F"/>
                  </a:solidFill>
                  <a:latin typeface="Times New Roman" panose="02020603050405020304" pitchFamily="18" charset="0"/>
                </a:rPr>
                <a:t>1)&gt;0</a:t>
              </a:r>
              <a:r>
                <a:rPr lang="zh-CN" altLang="en-US" sz="2400" b="1">
                  <a:solidFill>
                    <a:srgbClr val="F8081F"/>
                  </a:solidFill>
                  <a:latin typeface="Times New Roman" panose="02020603050405020304" pitchFamily="18" charset="0"/>
                </a:rPr>
                <a:t>，</a:t>
              </a:r>
            </a:p>
          </p:txBody>
        </p:sp>
        <p:sp>
          <p:nvSpPr>
            <p:cNvPr id="7" name="文本框 7">
              <a:extLst>
                <a:ext uri="{FF2B5EF4-FFF2-40B4-BE49-F238E27FC236}">
                  <a16:creationId xmlns:a16="http://schemas.microsoft.com/office/drawing/2014/main" xmlns="" id="{A2AD6F49-E30C-4C93-A448-6E6DB99E7B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0" y="5745"/>
              <a:ext cx="3922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>
                  <a:solidFill>
                    <a:srgbClr val="F8081F"/>
                  </a:solidFill>
                  <a:latin typeface="Times New Roman" panose="02020603050405020304" pitchFamily="18" charset="0"/>
                </a:rPr>
                <a:t>(4</a:t>
              </a:r>
              <a:r>
                <a:rPr lang="en-US" altLang="zh-CN" sz="2400" i="1">
                  <a:solidFill>
                    <a:srgbClr val="F8081F"/>
                  </a:solidFill>
                  <a:latin typeface="Times New Roman" panose="02020603050405020304" pitchFamily="18" charset="0"/>
                </a:rPr>
                <a:t>x</a:t>
              </a:r>
              <a:r>
                <a:rPr lang="en-US" altLang="zh-CN" sz="2400">
                  <a:solidFill>
                    <a:srgbClr val="F8081F"/>
                  </a:solidFill>
                  <a:latin typeface="Times New Roman" panose="02020603050405020304" pitchFamily="18" charset="0"/>
                </a:rPr>
                <a:t>+3)</a:t>
              </a:r>
              <a:r>
                <a:rPr lang="en-US" altLang="zh-CN" sz="2400">
                  <a:solidFill>
                    <a:srgbClr val="F8081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en-US" altLang="zh-CN" sz="2400">
                  <a:solidFill>
                    <a:srgbClr val="F8081F"/>
                  </a:solidFill>
                  <a:latin typeface="Times New Roman" panose="02020603050405020304" pitchFamily="18" charset="0"/>
                </a:rPr>
                <a:t>6(</a:t>
              </a:r>
              <a:r>
                <a:rPr lang="en-US" altLang="zh-CN" sz="2400" i="1">
                  <a:solidFill>
                    <a:srgbClr val="F8081F"/>
                  </a:solidFill>
                  <a:latin typeface="Times New Roman" panose="02020603050405020304" pitchFamily="18" charset="0"/>
                </a:rPr>
                <a:t>x</a:t>
              </a:r>
              <a:r>
                <a:rPr lang="en-US" altLang="zh-CN" sz="2400">
                  <a:solidFill>
                    <a:srgbClr val="F8081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en-US" altLang="zh-CN" sz="2400">
                  <a:solidFill>
                    <a:srgbClr val="F8081F"/>
                  </a:solidFill>
                  <a:latin typeface="Times New Roman" panose="02020603050405020304" pitchFamily="18" charset="0"/>
                </a:rPr>
                <a:t>1)</a:t>
              </a:r>
              <a:r>
                <a:rPr lang="zh-CN" altLang="en-US" sz="2400">
                  <a:solidFill>
                    <a:srgbClr val="F8081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≤</a:t>
              </a:r>
              <a:r>
                <a:rPr lang="en-US" altLang="zh-CN" sz="2400">
                  <a:solidFill>
                    <a:srgbClr val="F8081F"/>
                  </a:solidFill>
                  <a:latin typeface="Times New Roman" panose="02020603050405020304" pitchFamily="18" charset="0"/>
                </a:rPr>
                <a:t>2.</a:t>
              </a:r>
            </a:p>
          </p:txBody>
        </p:sp>
        <p:sp>
          <p:nvSpPr>
            <p:cNvPr id="8" name="左大括号 8">
              <a:extLst>
                <a:ext uri="{FF2B5EF4-FFF2-40B4-BE49-F238E27FC236}">
                  <a16:creationId xmlns:a16="http://schemas.microsoft.com/office/drawing/2014/main" xmlns="" id="{86359011-EF0E-45EB-B01A-FC02426A2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1" y="5286"/>
              <a:ext cx="227" cy="794"/>
            </a:xfrm>
            <a:prstGeom prst="leftBrace">
              <a:avLst>
                <a:gd name="adj1" fmla="val 8097"/>
                <a:gd name="adj2" fmla="val 50000"/>
              </a:avLst>
            </a:prstGeom>
            <a:solidFill>
              <a:schemeClr val="accent1"/>
            </a:solidFill>
            <a:ln w="38100">
              <a:solidFill>
                <a:srgbClr val="F8081F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solidFill>
                  <a:srgbClr val="F8081F"/>
                </a:solidFill>
              </a:endParaRP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3A3C767-6D2D-4374-BB33-2493B66FF8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9096" y="3717919"/>
            <a:ext cx="41148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解不等式组，得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3.5≤</a:t>
            </a:r>
            <a:r>
              <a:rPr lang="en-US" altLang="zh-CN" sz="2800" i="1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&lt;4.5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BE1B69E-3689-466D-8FA2-728941E09D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9246" y="4356094"/>
            <a:ext cx="77882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根据题意</a:t>
            </a:r>
            <a:r>
              <a:rPr lang="en-US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en-US" altLang="zh-CN" sz="2800" i="1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的值应是整数，所以</a:t>
            </a:r>
            <a:r>
              <a:rPr lang="en-US" altLang="zh-CN" sz="2800" i="1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=4</a:t>
            </a:r>
            <a:r>
              <a:rPr lang="zh-CN" altLang="en-US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，则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en-US" altLang="zh-CN" sz="2800" i="1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+3=19.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EF350BB3-FA1B-4450-BDE5-93FC84A358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9096" y="4992682"/>
            <a:ext cx="47164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答：学生有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zh-CN" altLang="en-US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人，苹果有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19</a:t>
            </a:r>
            <a:r>
              <a:rPr lang="zh-CN" altLang="en-US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个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3185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>
            <a:extLst>
              <a:ext uri="{FF2B5EF4-FFF2-40B4-BE49-F238E27FC236}">
                <a16:creationId xmlns:a16="http://schemas.microsoft.com/office/drawing/2014/main" xmlns="" id="{D486A9F4-24DF-4740-8D19-00CE052C0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1628775"/>
            <a:ext cx="3248025" cy="823913"/>
          </a:xfrm>
          <a:prstGeom prst="rect">
            <a:avLst/>
          </a:prstGeom>
          <a:gradFill rotWithShape="1">
            <a:gsLst>
              <a:gs pos="0">
                <a:srgbClr val="A54BFF"/>
              </a:gs>
              <a:gs pos="100000">
                <a:srgbClr val="9900C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解不等式组</a:t>
            </a:r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xmlns="" id="{3CE5E2BD-0382-497E-A8BE-C6C30E9C1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5338" y="4692650"/>
            <a:ext cx="2635250" cy="823913"/>
          </a:xfrm>
          <a:prstGeom prst="rect">
            <a:avLst/>
          </a:prstGeom>
          <a:gradFill rotWithShape="1">
            <a:gsLst>
              <a:gs pos="0">
                <a:srgbClr val="A54BFF"/>
              </a:gs>
              <a:gs pos="100000">
                <a:srgbClr val="9900C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解不等式</a:t>
            </a:r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xmlns="" id="{D2811FCA-8539-48FA-B22B-253BCE8070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7588" y="4692650"/>
            <a:ext cx="3860800" cy="823913"/>
          </a:xfrm>
          <a:prstGeom prst="rect">
            <a:avLst/>
          </a:prstGeom>
          <a:gradFill rotWithShape="1">
            <a:gsLst>
              <a:gs pos="0">
                <a:srgbClr val="A54BFF"/>
              </a:gs>
              <a:gs pos="100000">
                <a:srgbClr val="9900C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不等式的解集</a:t>
            </a: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xmlns="" id="{77735C35-C056-4401-B822-138E18DB2F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9763" y="1628775"/>
            <a:ext cx="2635250" cy="823913"/>
          </a:xfrm>
          <a:prstGeom prst="rect">
            <a:avLst/>
          </a:prstGeom>
          <a:gradFill rotWithShape="1">
            <a:gsLst>
              <a:gs pos="0">
                <a:srgbClr val="A54BFF"/>
              </a:gs>
              <a:gs pos="100000">
                <a:srgbClr val="9900C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 b="1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公共解集</a:t>
            </a:r>
          </a:p>
        </p:txBody>
      </p:sp>
      <p:sp>
        <p:nvSpPr>
          <p:cNvPr id="7" name="AutoShape 8">
            <a:extLst>
              <a:ext uri="{FF2B5EF4-FFF2-40B4-BE49-F238E27FC236}">
                <a16:creationId xmlns:a16="http://schemas.microsoft.com/office/drawing/2014/main" xmlns="" id="{729AA816-922E-4193-953A-E9E02364591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33650" y="3213100"/>
            <a:ext cx="1692275" cy="612775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" name="AutoShape 9">
            <a:extLst>
              <a:ext uri="{FF2B5EF4-FFF2-40B4-BE49-F238E27FC236}">
                <a16:creationId xmlns:a16="http://schemas.microsoft.com/office/drawing/2014/main" xmlns="" id="{E7381A14-AC5A-4BD3-AD0B-4B190585C1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3625" y="4868863"/>
            <a:ext cx="936625" cy="504825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" name="AutoShape 10">
            <a:extLst>
              <a:ext uri="{FF2B5EF4-FFF2-40B4-BE49-F238E27FC236}">
                <a16:creationId xmlns:a16="http://schemas.microsoft.com/office/drawing/2014/main" xmlns="" id="{3095E5FF-8164-4B6F-8675-0F35185976F2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7349332" y="3329781"/>
            <a:ext cx="1601788" cy="612775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" name="AutoShape 11">
            <a:extLst>
              <a:ext uri="{FF2B5EF4-FFF2-40B4-BE49-F238E27FC236}">
                <a16:creationId xmlns:a16="http://schemas.microsoft.com/office/drawing/2014/main" xmlns="" id="{BED7AF68-B691-4E16-A0CE-D2BC8A201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8300" y="1844675"/>
            <a:ext cx="1296988" cy="612775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" name="Text Box 12">
            <a:extLst>
              <a:ext uri="{FF2B5EF4-FFF2-40B4-BE49-F238E27FC236}">
                <a16:creationId xmlns:a16="http://schemas.microsoft.com/office/drawing/2014/main" xmlns="" id="{EE15E30C-DA13-4C6E-8C1D-BA63F64B35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6775" y="3213100"/>
            <a:ext cx="10001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转化</a:t>
            </a:r>
          </a:p>
        </p:txBody>
      </p:sp>
      <p:sp>
        <p:nvSpPr>
          <p:cNvPr id="12" name="AutoShape 13">
            <a:extLst>
              <a:ext uri="{FF2B5EF4-FFF2-40B4-BE49-F238E27FC236}">
                <a16:creationId xmlns:a16="http://schemas.microsoft.com/office/drawing/2014/main" xmlns="" id="{29E310F0-AF39-4EDC-8B97-08869973D5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5938" y="2708275"/>
            <a:ext cx="3248025" cy="1368425"/>
          </a:xfrm>
          <a:prstGeom prst="cloudCallout">
            <a:avLst>
              <a:gd name="adj1" fmla="val 75426"/>
              <a:gd name="adj2" fmla="val 64385"/>
            </a:avLst>
          </a:prstGeom>
          <a:solidFill>
            <a:srgbClr val="FF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数形结合思想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561A82B9-4BDE-45F5-A373-7AB04FE1C24D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1" grpId="0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xmlns="" id="{FDF900CC-A94D-42CE-9C6B-F52F49136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1611313"/>
            <a:ext cx="852488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xmlns="" id="{2751542A-902F-4059-9D8C-E74BF36296B2}"/>
              </a:ext>
            </a:extLst>
          </p:cNvPr>
          <p:cNvSpPr txBox="1"/>
          <p:nvPr/>
        </p:nvSpPr>
        <p:spPr>
          <a:xfrm>
            <a:off x="1554163" y="1563688"/>
            <a:ext cx="8070850" cy="741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什么是一元一次不等式组？</a:t>
            </a:r>
          </a:p>
        </p:txBody>
      </p:sp>
      <p:pic>
        <p:nvPicPr>
          <p:cNvPr id="8196" name="Picture 2">
            <a:extLst>
              <a:ext uri="{FF2B5EF4-FFF2-40B4-BE49-F238E27FC236}">
                <a16:creationId xmlns:a16="http://schemas.microsoft.com/office/drawing/2014/main" xmlns="" id="{0DFC8BA4-90DD-4255-8CA0-60EC25C09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8" y="2786063"/>
            <a:ext cx="852487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2D607D6-591A-473B-9ADA-87A02A1E53FB}"/>
              </a:ext>
            </a:extLst>
          </p:cNvPr>
          <p:cNvSpPr txBox="1"/>
          <p:nvPr/>
        </p:nvSpPr>
        <p:spPr>
          <a:xfrm>
            <a:off x="1560513" y="2716213"/>
            <a:ext cx="10491787" cy="812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理解并熟练运用一元一次不等式组的解法解决问题？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E81E150-1B92-4BB0-832F-EFA8C064FB36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1">
            <a:extLst>
              <a:ext uri="{FF2B5EF4-FFF2-40B4-BE49-F238E27FC236}">
                <a16:creationId xmlns:a16="http://schemas.microsoft.com/office/drawing/2014/main" xmlns="" id="{DF9C7A40-AC4D-4CC0-84DC-3B2278BE6319}"/>
              </a:ext>
            </a:extLst>
          </p:cNvPr>
          <p:cNvSpPr/>
          <p:nvPr/>
        </p:nvSpPr>
        <p:spPr>
          <a:xfrm>
            <a:off x="3236913" y="2355850"/>
            <a:ext cx="5719762" cy="120967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3E75370-9CAA-41B7-B313-71EE457AC1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9075" y="2430463"/>
            <a:ext cx="4392613" cy="1098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600" b="1">
                <a:solidFill>
                  <a:srgbClr val="00B05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谢谢观看！</a:t>
            </a:r>
          </a:p>
        </p:txBody>
      </p:sp>
      <p:sp>
        <p:nvSpPr>
          <p:cNvPr id="6" name="任意多边形 4">
            <a:extLst>
              <a:ext uri="{FF2B5EF4-FFF2-40B4-BE49-F238E27FC236}">
                <a16:creationId xmlns:a16="http://schemas.microsoft.com/office/drawing/2014/main" xmlns="" id="{CD4AA3BC-1AC9-4819-ABA2-44FBFC61FB5F}"/>
              </a:ext>
            </a:extLst>
          </p:cNvPr>
          <p:cNvSpPr/>
          <p:nvPr/>
        </p:nvSpPr>
        <p:spPr>
          <a:xfrm rot="20111513">
            <a:off x="2789238" y="2054225"/>
            <a:ext cx="403225" cy="674688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" name="任意多边形 5">
            <a:extLst>
              <a:ext uri="{FF2B5EF4-FFF2-40B4-BE49-F238E27FC236}">
                <a16:creationId xmlns:a16="http://schemas.microsoft.com/office/drawing/2014/main" xmlns="" id="{B1CC1127-8A60-4793-A61D-777DA3302AF9}"/>
              </a:ext>
            </a:extLst>
          </p:cNvPr>
          <p:cNvSpPr/>
          <p:nvPr/>
        </p:nvSpPr>
        <p:spPr>
          <a:xfrm>
            <a:off x="2589213" y="2809875"/>
            <a:ext cx="358775" cy="327025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8" name="任意多边形 6">
            <a:extLst>
              <a:ext uri="{FF2B5EF4-FFF2-40B4-BE49-F238E27FC236}">
                <a16:creationId xmlns:a16="http://schemas.microsoft.com/office/drawing/2014/main" xmlns="" id="{DB0809F5-92BA-4ECA-94B8-D6CAC054396B}"/>
              </a:ext>
            </a:extLst>
          </p:cNvPr>
          <p:cNvSpPr/>
          <p:nvPr/>
        </p:nvSpPr>
        <p:spPr>
          <a:xfrm>
            <a:off x="8978900" y="3027363"/>
            <a:ext cx="258763" cy="269875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9" name="任意多边形 7">
            <a:extLst>
              <a:ext uri="{FF2B5EF4-FFF2-40B4-BE49-F238E27FC236}">
                <a16:creationId xmlns:a16="http://schemas.microsoft.com/office/drawing/2014/main" xmlns="" id="{D6619D60-08D1-45F9-AF5E-216E485C2DAE}"/>
              </a:ext>
            </a:extLst>
          </p:cNvPr>
          <p:cNvSpPr/>
          <p:nvPr/>
        </p:nvSpPr>
        <p:spPr>
          <a:xfrm>
            <a:off x="9336088" y="2432050"/>
            <a:ext cx="381000" cy="27146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" name="任意多边形 9">
            <a:extLst>
              <a:ext uri="{FF2B5EF4-FFF2-40B4-BE49-F238E27FC236}">
                <a16:creationId xmlns:a16="http://schemas.microsoft.com/office/drawing/2014/main" xmlns="" id="{10A51284-0070-4DF6-9570-0C7C7535D367}"/>
              </a:ext>
            </a:extLst>
          </p:cNvPr>
          <p:cNvSpPr/>
          <p:nvPr/>
        </p:nvSpPr>
        <p:spPr>
          <a:xfrm rot="13248669">
            <a:off x="2928938" y="3641725"/>
            <a:ext cx="180975" cy="30956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1" name="任意多边形 10">
            <a:extLst>
              <a:ext uri="{FF2B5EF4-FFF2-40B4-BE49-F238E27FC236}">
                <a16:creationId xmlns:a16="http://schemas.microsoft.com/office/drawing/2014/main" xmlns="" id="{0A9968BD-1118-4541-9BB2-C4821E4B0A4D}"/>
              </a:ext>
            </a:extLst>
          </p:cNvPr>
          <p:cNvSpPr/>
          <p:nvPr/>
        </p:nvSpPr>
        <p:spPr>
          <a:xfrm rot="17258953">
            <a:off x="8686800" y="1843088"/>
            <a:ext cx="396875" cy="428625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29F9F0E5-7FF7-45B9-BDF2-72F56F413222}"/>
              </a:ext>
            </a:extLst>
          </p:cNvPr>
          <p:cNvSpPr/>
          <p:nvPr/>
        </p:nvSpPr>
        <p:spPr>
          <a:xfrm rot="20111513">
            <a:off x="9009063" y="3497263"/>
            <a:ext cx="417512" cy="406400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>
            <a:extLst>
              <a:ext uri="{FF2B5EF4-FFF2-40B4-BE49-F238E27FC236}">
                <a16:creationId xmlns:a16="http://schemas.microsoft.com/office/drawing/2014/main" xmlns="" id="{B8043E37-F309-4C46-920E-1BD9C76555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038" y="860425"/>
            <a:ext cx="11591925" cy="248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一本英语书共</a:t>
            </a:r>
            <a:r>
              <a:rPr lang="en-US" altLang="zh-CN" sz="3600">
                <a:latin typeface="微软雅黑" panose="020B0503020204020204" pitchFamily="34" charset="-122"/>
                <a:ea typeface="微软雅黑" panose="020B0503020204020204" pitchFamily="34" charset="-122"/>
              </a:rPr>
              <a:t>98</a:t>
            </a: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r>
              <a:rPr lang="en-US" altLang="zh-CN" sz="36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小李读了一周</a:t>
            </a:r>
            <a:r>
              <a:rPr lang="en-US" altLang="zh-CN" sz="3600">
                <a:latin typeface="微软雅黑" panose="020B0503020204020204" pitchFamily="34" charset="-122"/>
                <a:ea typeface="微软雅黑" panose="020B0503020204020204" pitchFamily="34" charset="-122"/>
              </a:rPr>
              <a:t>(7</a:t>
            </a: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en-US" altLang="zh-CN" sz="360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还没读完</a:t>
            </a:r>
            <a:r>
              <a:rPr lang="en-US" altLang="zh-CN" sz="36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而小张不到一周就已读完。小张平均每天比小李多读</a:t>
            </a:r>
            <a:r>
              <a:rPr lang="en-US" altLang="zh-CN" sz="36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r>
              <a:rPr lang="en-US" altLang="zh-CN" sz="36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小李平均每天读多少页？（答案取整数）   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563AA6C2-A476-4AC7-817B-152C03DD490E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9CD27F09-0306-440D-9B9D-3C51E9289AE9}"/>
              </a:ext>
            </a:extLst>
          </p:cNvPr>
          <p:cNvGrpSpPr>
            <a:grpSpLocks/>
          </p:cNvGrpSpPr>
          <p:nvPr/>
        </p:nvGrpSpPr>
        <p:grpSpPr bwMode="auto">
          <a:xfrm>
            <a:off x="4213225" y="3860800"/>
            <a:ext cx="3551238" cy="1630363"/>
            <a:chOff x="4273698" y="4343951"/>
            <a:chExt cx="3551237" cy="1630364"/>
          </a:xfrm>
        </p:grpSpPr>
        <p:graphicFrame>
          <p:nvGraphicFramePr>
            <p:cNvPr id="9221" name="Object 12">
              <a:extLst>
                <a:ext uri="{FF2B5EF4-FFF2-40B4-BE49-F238E27FC236}">
                  <a16:creationId xmlns:a16="http://schemas.microsoft.com/office/drawing/2014/main" xmlns="" id="{72EE3121-8627-46EA-A490-C95539651AD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6046801"/>
                </p:ext>
              </p:extLst>
            </p:nvPr>
          </p:nvGraphicFramePr>
          <p:xfrm>
            <a:off x="4561036" y="4343951"/>
            <a:ext cx="2098166" cy="7526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0" name="Equation" r:id="rId3" imgW="495000" imgH="177480" progId="Equation.DSMT4">
                    <p:embed/>
                  </p:oleObj>
                </mc:Choice>
                <mc:Fallback>
                  <p:oleObj name="Equation" r:id="rId3" imgW="495000" imgH="177480" progId="Equation.DSMT4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61036" y="4343951"/>
                          <a:ext cx="2098166" cy="7526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22" name="Object 13">
              <a:extLst>
                <a:ext uri="{FF2B5EF4-FFF2-40B4-BE49-F238E27FC236}">
                  <a16:creationId xmlns:a16="http://schemas.microsoft.com/office/drawing/2014/main" xmlns="" id="{B28D7AC2-1E0A-4B48-9928-11832A91D67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74881123"/>
                </p:ext>
              </p:extLst>
            </p:nvPr>
          </p:nvGraphicFramePr>
          <p:xfrm>
            <a:off x="4561035" y="5159928"/>
            <a:ext cx="3263900" cy="814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1" name="Equation" r:id="rId5" imgW="812520" imgH="203040" progId="Equation.DSMT4">
                    <p:embed/>
                  </p:oleObj>
                </mc:Choice>
                <mc:Fallback>
                  <p:oleObj name="Equation" r:id="rId5" imgW="812520" imgH="203040" progId="Equation.DSMT4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61035" y="5159928"/>
                          <a:ext cx="3263900" cy="8143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23" name="AutoShape 14">
              <a:extLst>
                <a:ext uri="{FF2B5EF4-FFF2-40B4-BE49-F238E27FC236}">
                  <a16:creationId xmlns:a16="http://schemas.microsoft.com/office/drawing/2014/main" xmlns="" id="{2A67D67D-FABF-4BA1-905C-C336BFE4E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3698" y="4510639"/>
              <a:ext cx="360362" cy="1296988"/>
            </a:xfrm>
            <a:prstGeom prst="leftBrace">
              <a:avLst>
                <a:gd name="adj1" fmla="val 29993"/>
                <a:gd name="adj2" fmla="val 50000"/>
              </a:avLst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">
            <a:extLst>
              <a:ext uri="{FF2B5EF4-FFF2-40B4-BE49-F238E27FC236}">
                <a16:creationId xmlns:a16="http://schemas.microsoft.com/office/drawing/2014/main" xmlns="" id="{FDCE7306-EA70-4A02-803F-61636FC23E28}"/>
              </a:ext>
            </a:extLst>
          </p:cNvPr>
          <p:cNvGrpSpPr>
            <a:grpSpLocks/>
          </p:cNvGrpSpPr>
          <p:nvPr/>
        </p:nvGrpSpPr>
        <p:grpSpPr bwMode="auto">
          <a:xfrm>
            <a:off x="1992313" y="2720975"/>
            <a:ext cx="3576637" cy="1670050"/>
            <a:chOff x="4273698" y="4331251"/>
            <a:chExt cx="3576637" cy="1670051"/>
          </a:xfrm>
        </p:grpSpPr>
        <p:graphicFrame>
          <p:nvGraphicFramePr>
            <p:cNvPr id="10245" name="Object 12">
              <a:extLst>
                <a:ext uri="{FF2B5EF4-FFF2-40B4-BE49-F238E27FC236}">
                  <a16:creationId xmlns:a16="http://schemas.microsoft.com/office/drawing/2014/main" xmlns="" id="{8ECD0601-8FD6-42CB-AC3C-466E2D16B9A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55472244"/>
                </p:ext>
              </p:extLst>
            </p:nvPr>
          </p:nvGraphicFramePr>
          <p:xfrm>
            <a:off x="4615010" y="4331251"/>
            <a:ext cx="2139950" cy="779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4" name="Equation" r:id="rId3" imgW="495000" imgH="177480" progId="Equation.DSMT4">
                    <p:embed/>
                  </p:oleObj>
                </mc:Choice>
                <mc:Fallback>
                  <p:oleObj name="Equation" r:id="rId3" imgW="495000" imgH="177480" progId="Equation.DSMT4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15010" y="4331251"/>
                          <a:ext cx="2139950" cy="7794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6" name="Object 13">
              <a:extLst>
                <a:ext uri="{FF2B5EF4-FFF2-40B4-BE49-F238E27FC236}">
                  <a16:creationId xmlns:a16="http://schemas.microsoft.com/office/drawing/2014/main" xmlns="" id="{62E324A3-B437-4164-85FB-A63E7BE9FC7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06905952"/>
                </p:ext>
              </p:extLst>
            </p:nvPr>
          </p:nvGraphicFramePr>
          <p:xfrm>
            <a:off x="4535635" y="5132939"/>
            <a:ext cx="3314700" cy="868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5" name="Equation" r:id="rId5" imgW="812520" imgH="203040" progId="Equation.DSMT4">
                    <p:embed/>
                  </p:oleObj>
                </mc:Choice>
                <mc:Fallback>
                  <p:oleObj name="Equation" r:id="rId5" imgW="812520" imgH="203040" progId="Equation.DSMT4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35635" y="5132939"/>
                          <a:ext cx="3314700" cy="868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47" name="AutoShape 14">
              <a:extLst>
                <a:ext uri="{FF2B5EF4-FFF2-40B4-BE49-F238E27FC236}">
                  <a16:creationId xmlns:a16="http://schemas.microsoft.com/office/drawing/2014/main" xmlns="" id="{D0152C8F-84D2-4458-8D46-A43B92795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3698" y="4510639"/>
              <a:ext cx="360362" cy="1296988"/>
            </a:xfrm>
            <a:prstGeom prst="leftBrace">
              <a:avLst>
                <a:gd name="adj1" fmla="val 29993"/>
                <a:gd name="adj2" fmla="val 50000"/>
              </a:avLst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243" name="Text Box 8">
            <a:extLst>
              <a:ext uri="{FF2B5EF4-FFF2-40B4-BE49-F238E27FC236}">
                <a16:creationId xmlns:a16="http://schemas.microsoft.com/office/drawing/2014/main" xmlns="" id="{AA0FB09A-37EC-4DC5-908F-011B592E5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375" y="838200"/>
            <a:ext cx="11591925" cy="165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A54BFF"/>
                    </a:gs>
                    <a:gs pos="100000">
                      <a:srgbClr val="6600CC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一般地，关于同一个未知数的几个一元一次不等式合在一起，就组成了</a:t>
            </a:r>
            <a:r>
              <a:rPr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一元一次不等式组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BC51ABF1-E0D1-44F4-AA9C-A70C41467E78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">
            <a:extLst>
              <a:ext uri="{FF2B5EF4-FFF2-40B4-BE49-F238E27FC236}">
                <a16:creationId xmlns:a16="http://schemas.microsoft.com/office/drawing/2014/main" xmlns="" id="{F6607F1D-EB2F-44F3-A423-8948023FD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1052513"/>
            <a:ext cx="8032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判断下列式子是一元一次不等式组吗？</a:t>
            </a:r>
          </a:p>
        </p:txBody>
      </p:sp>
      <p:graphicFrame>
        <p:nvGraphicFramePr>
          <p:cNvPr id="11267" name="Object 27">
            <a:extLst>
              <a:ext uri="{FF2B5EF4-FFF2-40B4-BE49-F238E27FC236}">
                <a16:creationId xmlns:a16="http://schemas.microsoft.com/office/drawing/2014/main" xmlns="" id="{F766AEDE-D0BB-41C4-9453-8813E018911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913688" y="3860800"/>
          <a:ext cx="2447925" cy="207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0" name="Equation" r:id="rId3" imgW="838200" imgH="711200" progId="Equation.DSMT4">
                  <p:embed/>
                </p:oleObj>
              </mc:Choice>
              <mc:Fallback>
                <p:oleObj name="Equation" r:id="rId3" imgW="838200" imgH="711200" progId="Equation.DSMT4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3688" y="3860800"/>
                        <a:ext cx="2447925" cy="2078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30">
            <a:extLst>
              <a:ext uri="{FF2B5EF4-FFF2-40B4-BE49-F238E27FC236}">
                <a16:creationId xmlns:a16="http://schemas.microsoft.com/office/drawing/2014/main" xmlns="" id="{4A904E87-F9FE-4D04-BA68-45407E8A4F6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913688" y="1698625"/>
          <a:ext cx="2960687" cy="163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1" name="Equation" r:id="rId5" imgW="876300" imgH="482600" progId="Equation.DSMT4">
                  <p:embed/>
                </p:oleObj>
              </mc:Choice>
              <mc:Fallback>
                <p:oleObj name="Equation" r:id="rId5" imgW="876300" imgH="482600" progId="Equation.DSMT4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3688" y="1698625"/>
                        <a:ext cx="2960687" cy="163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3">
            <a:extLst>
              <a:ext uri="{FF2B5EF4-FFF2-40B4-BE49-F238E27FC236}">
                <a16:creationId xmlns:a16="http://schemas.microsoft.com/office/drawing/2014/main" xmlns="" id="{082152EE-E725-4595-90D0-D89D619ED8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3458929"/>
              </p:ext>
            </p:extLst>
          </p:nvPr>
        </p:nvGraphicFramePr>
        <p:xfrm>
          <a:off x="974725" y="1835150"/>
          <a:ext cx="5984875" cy="526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2" name="Equation" r:id="rId7" imgW="2019240" imgH="1777680" progId="Equation.DSMT4">
                  <p:embed/>
                </p:oleObj>
              </mc:Choice>
              <mc:Fallback>
                <p:oleObj name="Equation" r:id="rId7" imgW="2019240" imgH="17776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4725" y="1835150"/>
                        <a:ext cx="5984875" cy="526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427076F-D39D-482A-BD14-2E79D10D16FC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>
            <a:extLst>
              <a:ext uri="{FF2B5EF4-FFF2-40B4-BE49-F238E27FC236}">
                <a16:creationId xmlns:a16="http://schemas.microsoft.com/office/drawing/2014/main" xmlns="" id="{FEDF9374-C162-4B1F-B1D6-046232868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3" y="4508500"/>
            <a:ext cx="118094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由数轴可得：这两个不等式的解集的公共部分为</a:t>
            </a: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09DA1551-48B3-4B71-8B38-4E99E01FDBC6}"/>
              </a:ext>
            </a:extLst>
          </p:cNvPr>
          <p:cNvGrpSpPr>
            <a:grpSpLocks/>
          </p:cNvGrpSpPr>
          <p:nvPr/>
        </p:nvGrpSpPr>
        <p:grpSpPr bwMode="auto">
          <a:xfrm>
            <a:off x="2759075" y="3629025"/>
            <a:ext cx="5791200" cy="792163"/>
            <a:chOff x="2759075" y="3629745"/>
            <a:chExt cx="5791200" cy="792163"/>
          </a:xfrm>
        </p:grpSpPr>
        <p:sp>
          <p:nvSpPr>
            <p:cNvPr id="12312" name="Line 4">
              <a:extLst>
                <a:ext uri="{FF2B5EF4-FFF2-40B4-BE49-F238E27FC236}">
                  <a16:creationId xmlns:a16="http://schemas.microsoft.com/office/drawing/2014/main" xmlns="" id="{0887113D-52EF-46EE-AA3D-9261DCA8C5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59075" y="3755157"/>
              <a:ext cx="5791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3" name="Oval 6">
              <a:extLst>
                <a:ext uri="{FF2B5EF4-FFF2-40B4-BE49-F238E27FC236}">
                  <a16:creationId xmlns:a16="http://schemas.microsoft.com/office/drawing/2014/main" xmlns="" id="{9AE18DDD-F48D-43CE-864A-952004327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962" y="3629745"/>
              <a:ext cx="152400" cy="152400"/>
            </a:xfrm>
            <a:prstGeom prst="ellips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14" name="Text Box 7">
              <a:extLst>
                <a:ext uri="{FF2B5EF4-FFF2-40B4-BE49-F238E27FC236}">
                  <a16:creationId xmlns:a16="http://schemas.microsoft.com/office/drawing/2014/main" xmlns="" id="{1815492D-05D1-4B92-9604-4838EB9E2E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7500" y="3842471"/>
              <a:ext cx="1447800" cy="579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en-US" altLang="zh-CN" sz="3200" b="1">
                  <a:latin typeface="Times New Roman" panose="02020603050405020304" pitchFamily="18" charset="0"/>
                  <a:ea typeface="宋体" panose="02010600030101010101" pitchFamily="2" charset="-122"/>
                </a:rPr>
                <a:t>11</a:t>
              </a:r>
            </a:p>
          </p:txBody>
        </p:sp>
        <p:sp>
          <p:nvSpPr>
            <p:cNvPr id="12315" name="Oval 9">
              <a:extLst>
                <a:ext uri="{FF2B5EF4-FFF2-40B4-BE49-F238E27FC236}">
                  <a16:creationId xmlns:a16="http://schemas.microsoft.com/office/drawing/2014/main" xmlns="" id="{F9748BA2-F4D1-41B6-8B50-93B6B10EB8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5275" y="3629745"/>
              <a:ext cx="152400" cy="152400"/>
            </a:xfrm>
            <a:prstGeom prst="ellips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16" name="Text Box 10">
              <a:extLst>
                <a:ext uri="{FF2B5EF4-FFF2-40B4-BE49-F238E27FC236}">
                  <a16:creationId xmlns:a16="http://schemas.microsoft.com/office/drawing/2014/main" xmlns="" id="{37ABE928-F8D3-4133-A73F-F3BC70FF38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37312" y="3774207"/>
              <a:ext cx="1447800" cy="579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en-US" altLang="zh-CN" sz="3200" b="1">
                  <a:latin typeface="Times New Roman" panose="02020603050405020304" pitchFamily="18" charset="0"/>
                  <a:ea typeface="宋体" panose="02010600030101010101" pitchFamily="2" charset="-122"/>
                </a:rPr>
                <a:t>14</a:t>
              </a:r>
            </a:p>
          </p:txBody>
        </p:sp>
      </p:grpSp>
      <p:grpSp>
        <p:nvGrpSpPr>
          <p:cNvPr id="8" name="Group 11">
            <a:extLst>
              <a:ext uri="{FF2B5EF4-FFF2-40B4-BE49-F238E27FC236}">
                <a16:creationId xmlns:a16="http://schemas.microsoft.com/office/drawing/2014/main" xmlns="" id="{31772016-489A-495D-85C8-8306C918D595}"/>
              </a:ext>
            </a:extLst>
          </p:cNvPr>
          <p:cNvGrpSpPr>
            <a:grpSpLocks/>
          </p:cNvGrpSpPr>
          <p:nvPr/>
        </p:nvGrpSpPr>
        <p:grpSpPr bwMode="auto">
          <a:xfrm>
            <a:off x="4359275" y="3435350"/>
            <a:ext cx="3733800" cy="304800"/>
            <a:chOff x="1824" y="1680"/>
            <a:chExt cx="2352" cy="192"/>
          </a:xfrm>
        </p:grpSpPr>
        <p:sp>
          <p:nvSpPr>
            <p:cNvPr id="12310" name="Line 12">
              <a:extLst>
                <a:ext uri="{FF2B5EF4-FFF2-40B4-BE49-F238E27FC236}">
                  <a16:creationId xmlns:a16="http://schemas.microsoft.com/office/drawing/2014/main" xmlns="" id="{3140BDFB-D7E8-4E1B-AACB-362EBFD96B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24" y="1680"/>
              <a:ext cx="0" cy="19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1" name="Line 13">
              <a:extLst>
                <a:ext uri="{FF2B5EF4-FFF2-40B4-BE49-F238E27FC236}">
                  <a16:creationId xmlns:a16="http://schemas.microsoft.com/office/drawing/2014/main" xmlns="" id="{D2F944B0-C4F7-455F-984B-7F01ABA29C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24" y="1680"/>
              <a:ext cx="2352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Group 14">
            <a:extLst>
              <a:ext uri="{FF2B5EF4-FFF2-40B4-BE49-F238E27FC236}">
                <a16:creationId xmlns:a16="http://schemas.microsoft.com/office/drawing/2014/main" xmlns="" id="{9A20B5FB-3D6A-45D5-881E-A6D9849DF7BA}"/>
              </a:ext>
            </a:extLst>
          </p:cNvPr>
          <p:cNvGrpSpPr>
            <a:grpSpLocks/>
          </p:cNvGrpSpPr>
          <p:nvPr/>
        </p:nvGrpSpPr>
        <p:grpSpPr bwMode="auto">
          <a:xfrm>
            <a:off x="3292475" y="3068638"/>
            <a:ext cx="3429000" cy="609600"/>
            <a:chOff x="1152" y="1488"/>
            <a:chExt cx="2160" cy="384"/>
          </a:xfrm>
        </p:grpSpPr>
        <p:sp>
          <p:nvSpPr>
            <p:cNvPr id="12308" name="Line 15">
              <a:extLst>
                <a:ext uri="{FF2B5EF4-FFF2-40B4-BE49-F238E27FC236}">
                  <a16:creationId xmlns:a16="http://schemas.microsoft.com/office/drawing/2014/main" xmlns="" id="{94B38158-4845-4FBF-A17A-15B76ACD56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12" y="1488"/>
              <a:ext cx="0" cy="38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9" name="Line 16">
              <a:extLst>
                <a:ext uri="{FF2B5EF4-FFF2-40B4-BE49-F238E27FC236}">
                  <a16:creationId xmlns:a16="http://schemas.microsoft.com/office/drawing/2014/main" xmlns="" id="{9BEB9C9F-95B8-426C-B3DA-80811396EE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52" y="1488"/>
              <a:ext cx="2160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" name="Line 17">
            <a:extLst>
              <a:ext uri="{FF2B5EF4-FFF2-40B4-BE49-F238E27FC236}">
                <a16:creationId xmlns:a16="http://schemas.microsoft.com/office/drawing/2014/main" xmlns="" id="{B356E0C8-18E0-450E-BF67-397F1815815E}"/>
              </a:ext>
            </a:extLst>
          </p:cNvPr>
          <p:cNvSpPr>
            <a:spLocks noChangeShapeType="1"/>
          </p:cNvSpPr>
          <p:nvPr/>
        </p:nvSpPr>
        <p:spPr bwMode="auto">
          <a:xfrm>
            <a:off x="4435475" y="3754438"/>
            <a:ext cx="2209800" cy="0"/>
          </a:xfrm>
          <a:prstGeom prst="line">
            <a:avLst/>
          </a:prstGeom>
          <a:noFill/>
          <a:ln w="1016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15" name="Object 25">
            <a:extLst>
              <a:ext uri="{FF2B5EF4-FFF2-40B4-BE49-F238E27FC236}">
                <a16:creationId xmlns:a16="http://schemas.microsoft.com/office/drawing/2014/main" xmlns="" id="{15577BFA-75DB-4437-9283-5BB981B45C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4792733"/>
              </p:ext>
            </p:extLst>
          </p:nvPr>
        </p:nvGraphicFramePr>
        <p:xfrm>
          <a:off x="9859963" y="4498975"/>
          <a:ext cx="2214562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2" name="Equation" r:id="rId3" imgW="685800" imgH="177480" progId="Equation.DSMT4">
                  <p:embed/>
                </p:oleObj>
              </mc:Choice>
              <mc:Fallback>
                <p:oleObj name="Equation" r:id="rId3" imgW="685800" imgH="177480" progId="Equation.DSMT4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59963" y="4498975"/>
                        <a:ext cx="2214562" cy="587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29">
            <a:extLst>
              <a:ext uri="{FF2B5EF4-FFF2-40B4-BE49-F238E27FC236}">
                <a16:creationId xmlns:a16="http://schemas.microsoft.com/office/drawing/2014/main" xmlns="" id="{FB4682FB-FEC7-4884-8D26-EC2ADCA07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3" y="5276850"/>
            <a:ext cx="12072937" cy="120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933FF"/>
                    </a:gs>
                    <a:gs pos="100000">
                      <a:srgbClr val="6600CC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不等式组中几个不等式的解集的</a:t>
            </a:r>
            <a:r>
              <a:rPr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公共部分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叫做</a:t>
            </a:r>
            <a:r>
              <a:rPr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不等式组的解集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 Box 35">
            <a:extLst>
              <a:ext uri="{FF2B5EF4-FFF2-40B4-BE49-F238E27FC236}">
                <a16:creationId xmlns:a16="http://schemas.microsoft.com/office/drawing/2014/main" xmlns="" id="{0199B1BA-CA02-4148-8856-D06CDD9AC0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0713" y="1139825"/>
            <a:ext cx="6492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①</a:t>
            </a:r>
          </a:p>
        </p:txBody>
      </p:sp>
      <p:sp>
        <p:nvSpPr>
          <p:cNvPr id="20" name="Text Box 36">
            <a:extLst>
              <a:ext uri="{FF2B5EF4-FFF2-40B4-BE49-F238E27FC236}">
                <a16:creationId xmlns:a16="http://schemas.microsoft.com/office/drawing/2014/main" xmlns="" id="{F3FFFF7E-B957-430E-BEAD-D17B553706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7225" y="1916113"/>
            <a:ext cx="64770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②</a:t>
            </a:r>
          </a:p>
        </p:txBody>
      </p:sp>
      <p:sp>
        <p:nvSpPr>
          <p:cNvPr id="21" name="AutoShape 37">
            <a:extLst>
              <a:ext uri="{FF2B5EF4-FFF2-40B4-BE49-F238E27FC236}">
                <a16:creationId xmlns:a16="http://schemas.microsoft.com/office/drawing/2014/main" xmlns="" id="{DB828307-5345-462D-B5A9-BA9FF00534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925" y="1339850"/>
            <a:ext cx="1152525" cy="2159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107800119 h 21600"/>
              <a:gd name="T4" fmla="*/ 2147483646 w 21600"/>
              <a:gd name="T5" fmla="*/ 215600229 h 21600"/>
              <a:gd name="T6" fmla="*/ 2147483646 w 21600"/>
              <a:gd name="T7" fmla="*/ 10780011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" name="AutoShape 38">
            <a:extLst>
              <a:ext uri="{FF2B5EF4-FFF2-40B4-BE49-F238E27FC236}">
                <a16:creationId xmlns:a16="http://schemas.microsoft.com/office/drawing/2014/main" xmlns="" id="{CFD3C108-358B-445F-94DA-9100301371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7788" y="2170113"/>
            <a:ext cx="1152525" cy="2159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107800119 h 21600"/>
              <a:gd name="T4" fmla="*/ 2147483646 w 21600"/>
              <a:gd name="T5" fmla="*/ 215600229 h 21600"/>
              <a:gd name="T6" fmla="*/ 2147483646 w 21600"/>
              <a:gd name="T7" fmla="*/ 10780011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23" name="Object 39">
            <a:extLst>
              <a:ext uri="{FF2B5EF4-FFF2-40B4-BE49-F238E27FC236}">
                <a16:creationId xmlns:a16="http://schemas.microsoft.com/office/drawing/2014/main" xmlns="" id="{F4A7D960-FEA6-4AF8-867F-21A3C53CF1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821711"/>
              </p:ext>
            </p:extLst>
          </p:nvPr>
        </p:nvGraphicFramePr>
        <p:xfrm>
          <a:off x="7643813" y="1111250"/>
          <a:ext cx="1657350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3" name="Equation" r:id="rId5" imgW="406080" imgH="177480" progId="Equation.DSMT4">
                  <p:embed/>
                </p:oleObj>
              </mc:Choice>
              <mc:Fallback>
                <p:oleObj name="Equation" r:id="rId5" imgW="406080" imgH="177480" progId="Equation.DSMT4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43813" y="1111250"/>
                        <a:ext cx="1657350" cy="739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41">
            <a:extLst>
              <a:ext uri="{FF2B5EF4-FFF2-40B4-BE49-F238E27FC236}">
                <a16:creationId xmlns:a16="http://schemas.microsoft.com/office/drawing/2014/main" xmlns="" id="{1119F445-9097-46C9-AE6D-65C8F71E09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6660262"/>
              </p:ext>
            </p:extLst>
          </p:nvPr>
        </p:nvGraphicFramePr>
        <p:xfrm>
          <a:off x="7721600" y="1876425"/>
          <a:ext cx="1658938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4" name="Equation" r:id="rId7" imgW="406080" imgH="177480" progId="Equation.DSMT4">
                  <p:embed/>
                </p:oleObj>
              </mc:Choice>
              <mc:Fallback>
                <p:oleObj name="Equation" r:id="rId7" imgW="406080" imgH="177480" progId="Equation.DSMT4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1600" y="1876425"/>
                        <a:ext cx="1658938" cy="739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303" name="组合 25">
            <a:extLst>
              <a:ext uri="{FF2B5EF4-FFF2-40B4-BE49-F238E27FC236}">
                <a16:creationId xmlns:a16="http://schemas.microsoft.com/office/drawing/2014/main" xmlns="" id="{A5B0E72C-B5CA-4FB9-89E2-CDF4C1724A69}"/>
              </a:ext>
            </a:extLst>
          </p:cNvPr>
          <p:cNvGrpSpPr>
            <a:grpSpLocks/>
          </p:cNvGrpSpPr>
          <p:nvPr/>
        </p:nvGrpSpPr>
        <p:grpSpPr bwMode="auto">
          <a:xfrm>
            <a:off x="1992313" y="1111250"/>
            <a:ext cx="3576637" cy="1671638"/>
            <a:chOff x="4273698" y="4329663"/>
            <a:chExt cx="3576637" cy="1671640"/>
          </a:xfrm>
        </p:grpSpPr>
        <p:graphicFrame>
          <p:nvGraphicFramePr>
            <p:cNvPr id="12305" name="Object 12">
              <a:extLst>
                <a:ext uri="{FF2B5EF4-FFF2-40B4-BE49-F238E27FC236}">
                  <a16:creationId xmlns:a16="http://schemas.microsoft.com/office/drawing/2014/main" xmlns="" id="{8D5B616F-0FE7-4018-8CD6-1F1A1A307B6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74134923"/>
                </p:ext>
              </p:extLst>
            </p:nvPr>
          </p:nvGraphicFramePr>
          <p:xfrm>
            <a:off x="4615010" y="4329663"/>
            <a:ext cx="2139950" cy="7810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35" name="Equation" r:id="rId9" imgW="495000" imgH="177480" progId="Equation.DSMT4">
                    <p:embed/>
                  </p:oleObj>
                </mc:Choice>
                <mc:Fallback>
                  <p:oleObj name="Equation" r:id="rId9" imgW="495000" imgH="177480" progId="Equation.DSMT4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15010" y="4329663"/>
                          <a:ext cx="2139950" cy="7810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6" name="Object 13">
              <a:extLst>
                <a:ext uri="{FF2B5EF4-FFF2-40B4-BE49-F238E27FC236}">
                  <a16:creationId xmlns:a16="http://schemas.microsoft.com/office/drawing/2014/main" xmlns="" id="{8BF29E9C-85D7-4332-8F52-D23D7669167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13900745"/>
                </p:ext>
              </p:extLst>
            </p:nvPr>
          </p:nvGraphicFramePr>
          <p:xfrm>
            <a:off x="4535635" y="5132939"/>
            <a:ext cx="3314700" cy="8683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36" name="Equation" r:id="rId11" imgW="812520" imgH="203040" progId="Equation.DSMT4">
                    <p:embed/>
                  </p:oleObj>
                </mc:Choice>
                <mc:Fallback>
                  <p:oleObj name="Equation" r:id="rId11" imgW="812520" imgH="203040" progId="Equation.DSMT4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35635" y="5132939"/>
                          <a:ext cx="3314700" cy="8683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307" name="AutoShape 14">
              <a:extLst>
                <a:ext uri="{FF2B5EF4-FFF2-40B4-BE49-F238E27FC236}">
                  <a16:creationId xmlns:a16="http://schemas.microsoft.com/office/drawing/2014/main" xmlns="" id="{8882B450-946D-4030-A698-B1BE120FE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3698" y="4510639"/>
              <a:ext cx="360362" cy="1296988"/>
            </a:xfrm>
            <a:prstGeom prst="leftBrace">
              <a:avLst>
                <a:gd name="adj1" fmla="val 29993"/>
                <a:gd name="adj2" fmla="val 50000"/>
              </a:avLst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90F53C60-FDE4-4950-91BE-48AC29643233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xmlns="" id="{0AF78B96-B6BA-4A79-9F42-11F8ED8EA0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044575"/>
            <a:ext cx="8599488" cy="8239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解一元一次不等式组的步骤：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54BA8F81-81CF-451E-BC4A-913F794A74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200" y="3373438"/>
            <a:ext cx="81264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kumimoji="1"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利用数轴找几个解集的公共部分</a:t>
            </a:r>
            <a:r>
              <a:rPr kumimoji="1" lang="en-US" altLang="zh-CN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D3D75406-52B0-47B0-B9C7-7C69F9233D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0" y="2220913"/>
            <a:ext cx="8853488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kumimoji="1"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求出不等式组中各个不等式的解集；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C2CB4B1B-C3E1-4A67-AAA0-EC49DB5DE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0" y="4454525"/>
            <a:ext cx="6802438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kumimoji="1"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写出这个不等式组的解集。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6F88547-717E-49B3-A6BB-053482A1FB88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xmlns="" id="{5060ED3C-A560-405F-832B-1FD0587B4F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0850" y="777875"/>
            <a:ext cx="5192713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4000" b="1"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2x+1 &lt; -1   ①  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xmlns="" id="{83126851-8D36-46C1-B0B2-C6B75CD226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1520825"/>
            <a:ext cx="4819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4000" b="1"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3-x≥1         ②</a:t>
            </a: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xmlns="" id="{CB599885-9E61-4829-B52B-3840087A5C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0913" y="909638"/>
            <a:ext cx="990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9600">
                <a:latin typeface="Times New Roman" panose="02020603050405020304" pitchFamily="18" charset="0"/>
                <a:ea typeface="宋体" panose="02010600030101010101" pitchFamily="2" charset="-122"/>
              </a:rPr>
              <a:t>｛</a:t>
            </a: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xmlns="" id="{315CC3A8-300E-4CFC-BC2B-0F7E44949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7450" y="2360613"/>
            <a:ext cx="3716338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解不等式①得：</a:t>
            </a: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xmlns="" id="{3D976AD1-7F46-4BC3-B400-888C671B3C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2150" y="2341563"/>
            <a:ext cx="22367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b="1">
                <a:latin typeface="Garamond" panose="02020404030301010803" pitchFamily="18" charset="0"/>
                <a:ea typeface="宋体" panose="02010600030101010101" pitchFamily="2" charset="-122"/>
              </a:rPr>
              <a:t> </a:t>
            </a:r>
            <a:r>
              <a:rPr lang="zh-CN" altLang="en-US" sz="4400" b="1">
                <a:latin typeface="Garamond" panose="02020404030301010803" pitchFamily="18" charset="0"/>
                <a:ea typeface="宋体" panose="02010600030101010101" pitchFamily="2" charset="-122"/>
              </a:rPr>
              <a:t>ｘ</a:t>
            </a:r>
            <a:r>
              <a:rPr lang="en-US" altLang="zh-CN" sz="4400" b="1">
                <a:latin typeface="Garamond" panose="02020404030301010803" pitchFamily="18" charset="0"/>
                <a:ea typeface="宋体" panose="02010600030101010101" pitchFamily="2" charset="-122"/>
              </a:rPr>
              <a:t>&lt; -1</a:t>
            </a: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xmlns="" id="{6D71860D-A3A7-429F-AB31-2051D13FFA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9038" y="3211513"/>
            <a:ext cx="48006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解不等式②得：</a:t>
            </a:r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xmlns="" id="{75169DA0-573C-482B-A38F-70A2502AFF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9938" y="3176588"/>
            <a:ext cx="2819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b="1">
                <a:latin typeface="Garamond" panose="02020404030301010803" pitchFamily="18" charset="0"/>
                <a:ea typeface="宋体" panose="02010600030101010101" pitchFamily="2" charset="-122"/>
              </a:rPr>
              <a:t> </a:t>
            </a:r>
            <a:r>
              <a:rPr lang="zh-CN" altLang="en-US" sz="4400" b="1">
                <a:latin typeface="Garamond" panose="02020404030301010803" pitchFamily="18" charset="0"/>
                <a:ea typeface="宋体" panose="02010600030101010101" pitchFamily="2" charset="-122"/>
              </a:rPr>
              <a:t>ｘ≤</a:t>
            </a:r>
            <a:r>
              <a:rPr lang="en-US" altLang="zh-CN" sz="4400" b="1">
                <a:latin typeface="Garamond" panose="02020404030301010803" pitchFamily="18" charset="0"/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xmlns="" id="{6C67B305-649E-41A6-9FA4-433712AA6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9075" y="3957638"/>
            <a:ext cx="83375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在数轴上表示不等式①、②的解集：</a:t>
            </a:r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xmlns="" id="{7A343253-F4DD-42FC-887F-24186E255721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344488" y="860425"/>
            <a:ext cx="82296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defRPr/>
            </a:pPr>
            <a:r>
              <a:rPr kumimoji="1" lang="zh-CN" alt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r>
              <a:rPr kumimoji="1" lang="en-US" altLang="zh-CN" sz="4800" b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kumimoji="1" lang="zh-CN" alt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解不等式组：</a:t>
            </a:r>
          </a:p>
        </p:txBody>
      </p:sp>
      <p:sp>
        <p:nvSpPr>
          <p:cNvPr id="11" name="Text Box 11">
            <a:extLst>
              <a:ext uri="{FF2B5EF4-FFF2-40B4-BE49-F238E27FC236}">
                <a16:creationId xmlns:a16="http://schemas.microsoft.com/office/drawing/2014/main" xmlns="" id="{DED49867-14F5-424A-8418-86C7A741D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7313" y="2333625"/>
            <a:ext cx="1100137" cy="7080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解：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4DBD17E7-E1C0-4763-B2A0-D81CF03C4834}"/>
              </a:ext>
            </a:extLst>
          </p:cNvPr>
          <p:cNvGrpSpPr>
            <a:grpSpLocks/>
          </p:cNvGrpSpPr>
          <p:nvPr/>
        </p:nvGrpSpPr>
        <p:grpSpPr bwMode="auto">
          <a:xfrm>
            <a:off x="3009900" y="4849813"/>
            <a:ext cx="5680075" cy="1208087"/>
            <a:chOff x="3084288" y="5763005"/>
            <a:chExt cx="5678712" cy="1207692"/>
          </a:xfrm>
        </p:grpSpPr>
        <p:grpSp>
          <p:nvGrpSpPr>
            <p:cNvPr id="14352" name="Group 25">
              <a:extLst>
                <a:ext uri="{FF2B5EF4-FFF2-40B4-BE49-F238E27FC236}">
                  <a16:creationId xmlns:a16="http://schemas.microsoft.com/office/drawing/2014/main" xmlns="" id="{7771B45D-D05B-431A-AA15-8C83EF6C90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4288" y="5763005"/>
              <a:ext cx="4114800" cy="609600"/>
              <a:chOff x="624" y="2160"/>
              <a:chExt cx="2592" cy="384"/>
            </a:xfrm>
          </p:grpSpPr>
          <p:sp>
            <p:nvSpPr>
              <p:cNvPr id="14366" name="Line 26">
                <a:extLst>
                  <a:ext uri="{FF2B5EF4-FFF2-40B4-BE49-F238E27FC236}">
                    <a16:creationId xmlns:a16="http://schemas.microsoft.com/office/drawing/2014/main" xmlns="" id="{EC8EEEB4-BC1F-4F0C-9987-3DC2DAD80D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16" y="2160"/>
                <a:ext cx="0" cy="384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67" name="Line 27">
                <a:extLst>
                  <a:ext uri="{FF2B5EF4-FFF2-40B4-BE49-F238E27FC236}">
                    <a16:creationId xmlns:a16="http://schemas.microsoft.com/office/drawing/2014/main" xmlns="" id="{5A06E198-3DAB-42FD-BCCF-605C5D9319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24" y="2160"/>
                <a:ext cx="2592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4353" name="Group 12">
              <a:extLst>
                <a:ext uri="{FF2B5EF4-FFF2-40B4-BE49-F238E27FC236}">
                  <a16:creationId xmlns:a16="http://schemas.microsoft.com/office/drawing/2014/main" xmlns="" id="{7D2BBFAA-007C-437D-92A3-8066F26358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3271" y="6305534"/>
              <a:ext cx="585788" cy="665163"/>
              <a:chOff x="1254" y="3037"/>
              <a:chExt cx="369" cy="419"/>
            </a:xfrm>
          </p:grpSpPr>
          <p:sp>
            <p:nvSpPr>
              <p:cNvPr id="14364" name="Oval 13">
                <a:extLst>
                  <a:ext uri="{FF2B5EF4-FFF2-40B4-BE49-F238E27FC236}">
                    <a16:creationId xmlns:a16="http://schemas.microsoft.com/office/drawing/2014/main" xmlns="" id="{C9A18911-6884-4A1A-A70E-13E2E78858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1" y="3037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80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365" name="Text Box 14">
                <a:extLst>
                  <a:ext uri="{FF2B5EF4-FFF2-40B4-BE49-F238E27FC236}">
                    <a16:creationId xmlns:a16="http://schemas.microsoft.com/office/drawing/2014/main" xmlns="" id="{3139137E-BC7F-4565-9BEA-C2C8F829064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54" y="3091"/>
                <a:ext cx="369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kumimoji="1" lang="en-US" altLang="zh-CN" sz="32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</a:p>
            </p:txBody>
          </p:sp>
        </p:grpSp>
        <p:sp>
          <p:nvSpPr>
            <p:cNvPr id="14354" name="Line 15">
              <a:extLst>
                <a:ext uri="{FF2B5EF4-FFF2-40B4-BE49-F238E27FC236}">
                  <a16:creationId xmlns:a16="http://schemas.microsoft.com/office/drawing/2014/main" xmlns="" id="{E1A35E30-AFBE-4494-946B-362CD80DD7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9000" y="6406366"/>
              <a:ext cx="53340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4355" name="Group 19">
              <a:extLst>
                <a:ext uri="{FF2B5EF4-FFF2-40B4-BE49-F238E27FC236}">
                  <a16:creationId xmlns:a16="http://schemas.microsoft.com/office/drawing/2014/main" xmlns="" id="{303A4469-9CA8-451D-AC15-A77BCB2710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96894" y="6301816"/>
              <a:ext cx="1447800" cy="658813"/>
              <a:chOff x="3133" y="1872"/>
              <a:chExt cx="912" cy="415"/>
            </a:xfrm>
          </p:grpSpPr>
          <p:sp>
            <p:nvSpPr>
              <p:cNvPr id="14362" name="Oval 20">
                <a:extLst>
                  <a:ext uri="{FF2B5EF4-FFF2-40B4-BE49-F238E27FC236}">
                    <a16:creationId xmlns:a16="http://schemas.microsoft.com/office/drawing/2014/main" xmlns="" id="{6ECF23A8-D0EC-44B7-8697-C1D7A02BAD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4" y="1872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80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363" name="Text Box 21">
                <a:extLst>
                  <a:ext uri="{FF2B5EF4-FFF2-40B4-BE49-F238E27FC236}">
                    <a16:creationId xmlns:a16="http://schemas.microsoft.com/office/drawing/2014/main" xmlns="" id="{DE6B6B7F-491F-4C38-92A1-972A82AD087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33" y="1922"/>
                <a:ext cx="912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kumimoji="1" lang="en-US" altLang="zh-CN" sz="32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 2</a:t>
                </a:r>
              </a:p>
            </p:txBody>
          </p:sp>
        </p:grpSp>
        <p:grpSp>
          <p:nvGrpSpPr>
            <p:cNvPr id="14356" name="Group 22">
              <a:extLst>
                <a:ext uri="{FF2B5EF4-FFF2-40B4-BE49-F238E27FC236}">
                  <a16:creationId xmlns:a16="http://schemas.microsoft.com/office/drawing/2014/main" xmlns="" id="{9693C7AF-92D8-477E-8CC9-5A26006863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69720" y="6053717"/>
              <a:ext cx="1600200" cy="304800"/>
              <a:chOff x="384" y="2391"/>
              <a:chExt cx="1344" cy="192"/>
            </a:xfrm>
          </p:grpSpPr>
          <p:sp>
            <p:nvSpPr>
              <p:cNvPr id="14360" name="Line 23">
                <a:extLst>
                  <a:ext uri="{FF2B5EF4-FFF2-40B4-BE49-F238E27FC236}">
                    <a16:creationId xmlns:a16="http://schemas.microsoft.com/office/drawing/2014/main" xmlns="" id="{4E9F0175-5502-49FD-A32C-9AFB38F8BD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28" y="2391"/>
                <a:ext cx="0" cy="19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61" name="Line 24">
                <a:extLst>
                  <a:ext uri="{FF2B5EF4-FFF2-40B4-BE49-F238E27FC236}">
                    <a16:creationId xmlns:a16="http://schemas.microsoft.com/office/drawing/2014/main" xmlns="" id="{D9B4573C-A7E8-48A3-9F9A-8638400DB6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4" y="2391"/>
                <a:ext cx="1344" cy="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4357" name="Group 29">
              <a:extLst>
                <a:ext uri="{FF2B5EF4-FFF2-40B4-BE49-F238E27FC236}">
                  <a16:creationId xmlns:a16="http://schemas.microsoft.com/office/drawing/2014/main" xmlns="" id="{DD46AC61-AC8B-4374-AFC3-95E8EAFAAE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6042" y="6301816"/>
              <a:ext cx="1447800" cy="665163"/>
              <a:chOff x="1200" y="3037"/>
              <a:chExt cx="912" cy="419"/>
            </a:xfrm>
          </p:grpSpPr>
          <p:sp>
            <p:nvSpPr>
              <p:cNvPr id="14358" name="Oval 30">
                <a:extLst>
                  <a:ext uri="{FF2B5EF4-FFF2-40B4-BE49-F238E27FC236}">
                    <a16:creationId xmlns:a16="http://schemas.microsoft.com/office/drawing/2014/main" xmlns="" id="{5EC954AF-F937-4A0F-801C-8EA15CAC2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1" y="3037"/>
                <a:ext cx="96" cy="96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80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359" name="Text Box 31">
                <a:extLst>
                  <a:ext uri="{FF2B5EF4-FFF2-40B4-BE49-F238E27FC236}">
                    <a16:creationId xmlns:a16="http://schemas.microsoft.com/office/drawing/2014/main" xmlns="" id="{723015AD-5109-4D28-8195-6C4F003D6C8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00" y="3091"/>
                <a:ext cx="912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kumimoji="1" lang="en-US" altLang="zh-CN" sz="32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-1</a:t>
                </a:r>
              </a:p>
            </p:txBody>
          </p:sp>
        </p:grpSp>
      </p:grpSp>
      <p:sp>
        <p:nvSpPr>
          <p:cNvPr id="32" name="Text Box 32">
            <a:extLst>
              <a:ext uri="{FF2B5EF4-FFF2-40B4-BE49-F238E27FC236}">
                <a16:creationId xmlns:a16="http://schemas.microsoft.com/office/drawing/2014/main" xmlns="" id="{28D32B1C-7BC8-42D4-BE21-86DB159EF7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0813" y="5922963"/>
            <a:ext cx="6629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所以不等式组的解集为：</a:t>
            </a:r>
          </a:p>
        </p:txBody>
      </p:sp>
      <p:sp>
        <p:nvSpPr>
          <p:cNvPr id="33" name="Text Box 33">
            <a:extLst>
              <a:ext uri="{FF2B5EF4-FFF2-40B4-BE49-F238E27FC236}">
                <a16:creationId xmlns:a16="http://schemas.microsoft.com/office/drawing/2014/main" xmlns="" id="{24CA05E2-E3C8-448B-8407-E2926FEECA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6875" y="5895975"/>
            <a:ext cx="2236788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zh-CN" alt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aramond" panose="02020404030301010803" pitchFamily="18" charset="0"/>
              </a:rPr>
              <a:t>ｘ</a:t>
            </a:r>
            <a:r>
              <a:rPr lang="en-US" altLang="zh-CN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aramond" panose="02020404030301010803" pitchFamily="18" charset="0"/>
              </a:rPr>
              <a:t>&lt; -1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AC5F337E-C5F8-4A0E-8B78-277F0436802D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13B625DE-8DCD-4102-B8A3-8CF77E2CD7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4250" y="2143125"/>
            <a:ext cx="1333500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4400">
                <a:latin typeface="微软雅黑" panose="020B0503020204020204" pitchFamily="34" charset="-122"/>
                <a:ea typeface="微软雅黑" panose="020B0503020204020204" pitchFamily="34" charset="-122"/>
              </a:rPr>
              <a:t>解：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xmlns="" id="{EE87076F-7C7B-4DA3-86AA-816B4BADA3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5950" y="2143125"/>
            <a:ext cx="44958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解不等式① ，得  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31941E76-1FDD-461A-8A60-24D85CC67D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2300" y="2720975"/>
            <a:ext cx="392747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解不等式② ，得</a:t>
            </a: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xmlns="" id="{CE3E58CE-E249-4EA9-80D2-1BBF01E174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4550" y="2144713"/>
            <a:ext cx="2438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4000" b="1">
                <a:latin typeface="Times New Roman" panose="02020603050405020304" pitchFamily="18" charset="0"/>
                <a:ea typeface="宋体" panose="02010600030101010101" pitchFamily="2" charset="-122"/>
              </a:rPr>
              <a:t>x </a:t>
            </a:r>
            <a:r>
              <a:rPr kumimoji="1"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＜ </a:t>
            </a:r>
            <a:r>
              <a:rPr kumimoji="1" lang="en-US" altLang="zh-CN" sz="4000" b="1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kumimoji="1" lang="en-US" altLang="zh-CN" sz="4000" b="1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xmlns="" id="{11344583-BDE9-42B0-8D31-9A53B6A471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8363" y="2754313"/>
            <a:ext cx="2057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4000" b="1">
                <a:latin typeface="Times New Roman" panose="02020603050405020304" pitchFamily="18" charset="0"/>
                <a:ea typeface="宋体" panose="02010600030101010101" pitchFamily="2" charset="-122"/>
              </a:rPr>
              <a:t>x </a:t>
            </a:r>
            <a:r>
              <a:rPr kumimoji="1" lang="zh-CN" altLang="en-US" sz="4000" b="1">
                <a:latin typeface="宋体" panose="02010600030101010101" pitchFamily="2" charset="-122"/>
                <a:ea typeface="宋体" panose="02010600030101010101" pitchFamily="2" charset="-122"/>
              </a:rPr>
              <a:t>＞</a:t>
            </a:r>
            <a:r>
              <a:rPr kumimoji="1" lang="en-US" altLang="zh-CN" sz="4000" b="1">
                <a:latin typeface="宋体" panose="02010600030101010101" pitchFamily="2" charset="-122"/>
                <a:ea typeface="宋体" panose="02010600030101010101" pitchFamily="2" charset="-122"/>
              </a:rPr>
              <a:t>-2</a:t>
            </a:r>
            <a:r>
              <a:rPr kumimoji="1" lang="en-US" altLang="zh-CN" sz="4000" b="1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xmlns="" id="{193B5B0D-7EFA-4CB0-873C-B85EBA111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540125"/>
            <a:ext cx="7878763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在数轴上表示不等式①，②的解集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xmlns="" id="{1D1C6251-7F4A-4274-93B3-A5A63CD80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7275" y="5727700"/>
            <a:ext cx="7113588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所以，原不等式组的解集是</a:t>
            </a:r>
          </a:p>
        </p:txBody>
      </p:sp>
      <p:sp>
        <p:nvSpPr>
          <p:cNvPr id="10" name="Text Box 10">
            <a:extLst>
              <a:ext uri="{FF2B5EF4-FFF2-40B4-BE49-F238E27FC236}">
                <a16:creationId xmlns:a16="http://schemas.microsoft.com/office/drawing/2014/main" xmlns="" id="{01733BD7-5DCF-45AF-B88D-E8A09CCD50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6938" y="5678488"/>
            <a:ext cx="2971800" cy="7778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kumimoji="1" lang="en-US" alt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kumimoji="1" lang="en-US" altLang="zh-CN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</a:rPr>
              <a:t>- 2 </a:t>
            </a:r>
            <a:r>
              <a:rPr kumimoji="1" lang="zh-CN" alt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＜</a:t>
            </a:r>
            <a:r>
              <a:rPr kumimoji="1" lang="zh-CN" alt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kumimoji="1" lang="en-US" altLang="zh-CN" sz="4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</a:rPr>
              <a:t>x</a:t>
            </a:r>
            <a:r>
              <a:rPr kumimoji="1" lang="zh-CN" alt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＜</a:t>
            </a:r>
            <a:r>
              <a:rPr kumimoji="1" lang="en-US" altLang="zh-CN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1</a:t>
            </a:r>
            <a:r>
              <a:rPr kumimoji="1" lang="en-US" altLang="zh-CN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1" name="Text Box 11">
            <a:extLst>
              <a:ext uri="{FF2B5EF4-FFF2-40B4-BE49-F238E27FC236}">
                <a16:creationId xmlns:a16="http://schemas.microsoft.com/office/drawing/2014/main" xmlns="" id="{D0A6B9EC-0118-4FB8-91F3-8DEC5FF67F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738" y="1019175"/>
            <a:ext cx="4964112" cy="8318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r>
              <a:rPr kumimoji="1" lang="en-US" altLang="zh-CN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kumimoji="1" lang="zh-CN" alt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解不等式组</a:t>
            </a:r>
          </a:p>
        </p:txBody>
      </p:sp>
      <p:grpSp>
        <p:nvGrpSpPr>
          <p:cNvPr id="16395" name="组合 37">
            <a:extLst>
              <a:ext uri="{FF2B5EF4-FFF2-40B4-BE49-F238E27FC236}">
                <a16:creationId xmlns:a16="http://schemas.microsoft.com/office/drawing/2014/main" xmlns="" id="{3251DA26-6A57-443C-BE3E-06A218AD3F77}"/>
              </a:ext>
            </a:extLst>
          </p:cNvPr>
          <p:cNvGrpSpPr>
            <a:grpSpLocks/>
          </p:cNvGrpSpPr>
          <p:nvPr/>
        </p:nvGrpSpPr>
        <p:grpSpPr bwMode="auto">
          <a:xfrm>
            <a:off x="4930775" y="696913"/>
            <a:ext cx="4435475" cy="1398587"/>
            <a:chOff x="4930286" y="696789"/>
            <a:chExt cx="4435592" cy="1398807"/>
          </a:xfrm>
        </p:grpSpPr>
        <p:sp>
          <p:nvSpPr>
            <p:cNvPr id="16417" name="Text Box 2">
              <a:extLst>
                <a:ext uri="{FF2B5EF4-FFF2-40B4-BE49-F238E27FC236}">
                  <a16:creationId xmlns:a16="http://schemas.microsoft.com/office/drawing/2014/main" xmlns="" id="{FCBE5A36-806C-4165-B7AA-A27983E844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49486" y="696789"/>
              <a:ext cx="31242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endParaRPr kumimoji="1" lang="zh-CN" altLang="zh-CN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18" name="AutoShape 12">
              <a:extLst>
                <a:ext uri="{FF2B5EF4-FFF2-40B4-BE49-F238E27FC236}">
                  <a16:creationId xmlns:a16="http://schemas.microsoft.com/office/drawing/2014/main" xmlns="" id="{A3A8D1EB-E146-44A2-B15D-9105100BC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0286" y="1001589"/>
              <a:ext cx="152400" cy="914400"/>
            </a:xfrm>
            <a:prstGeom prst="leftBrace">
              <a:avLst>
                <a:gd name="adj1" fmla="val 50000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19" name="Text Box 13">
              <a:extLst>
                <a:ext uri="{FF2B5EF4-FFF2-40B4-BE49-F238E27FC236}">
                  <a16:creationId xmlns:a16="http://schemas.microsoft.com/office/drawing/2014/main" xmlns="" id="{67EEA12E-F5C5-4A2E-971C-A09B1F5E41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2686" y="833314"/>
              <a:ext cx="396240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en-US" altLang="zh-CN" sz="4400" b="1">
                  <a:latin typeface="Times New Roman" panose="02020603050405020304" pitchFamily="18" charset="0"/>
                  <a:ea typeface="宋体" panose="02010600030101010101" pitchFamily="2" charset="-122"/>
                </a:rPr>
                <a:t>2 (x+2) </a:t>
              </a:r>
              <a:r>
                <a:rPr kumimoji="1" lang="zh-CN" altLang="en-US" sz="4000" b="1">
                  <a:latin typeface="宋体" panose="02010600030101010101" pitchFamily="2" charset="-122"/>
                  <a:ea typeface="宋体" panose="02010600030101010101" pitchFamily="2" charset="-122"/>
                </a:rPr>
                <a:t>＜</a:t>
              </a:r>
              <a:r>
                <a:rPr kumimoji="1" lang="zh-CN" altLang="en-US" sz="4400" b="1"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kumimoji="1" lang="en-US" altLang="zh-CN" sz="4400" b="1">
                  <a:latin typeface="Times New Roman" panose="02020603050405020304" pitchFamily="18" charset="0"/>
                  <a:ea typeface="宋体" panose="02010600030101010101" pitchFamily="2" charset="-122"/>
                </a:rPr>
                <a:t>x+5</a:t>
              </a:r>
            </a:p>
          </p:txBody>
        </p:sp>
        <p:sp>
          <p:nvSpPr>
            <p:cNvPr id="16420" name="Text Box 14">
              <a:extLst>
                <a:ext uri="{FF2B5EF4-FFF2-40B4-BE49-F238E27FC236}">
                  <a16:creationId xmlns:a16="http://schemas.microsoft.com/office/drawing/2014/main" xmlns="" id="{194E2B9F-6E78-41D1-A7EA-E601D3A463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2686" y="1366715"/>
              <a:ext cx="4114800" cy="701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en-US" altLang="zh-CN" sz="4000" b="1">
                  <a:latin typeface="Times New Roman" panose="02020603050405020304" pitchFamily="18" charset="0"/>
                  <a:ea typeface="宋体" panose="02010600030101010101" pitchFamily="2" charset="-122"/>
                </a:rPr>
                <a:t>3 (x-2)+8 </a:t>
              </a:r>
              <a:r>
                <a:rPr kumimoji="1" lang="zh-CN" altLang="en-US" sz="4000" b="1">
                  <a:latin typeface="宋体" panose="02010600030101010101" pitchFamily="2" charset="-122"/>
                  <a:ea typeface="宋体" panose="02010600030101010101" pitchFamily="2" charset="-122"/>
                </a:rPr>
                <a:t>＞</a:t>
              </a:r>
              <a:r>
                <a:rPr kumimoji="1" lang="en-US" altLang="zh-CN" sz="4000" b="1">
                  <a:latin typeface="Times New Roman" panose="02020603050405020304" pitchFamily="18" charset="0"/>
                  <a:ea typeface="宋体" panose="02010600030101010101" pitchFamily="2" charset="-122"/>
                </a:rPr>
                <a:t>2x</a:t>
              </a:r>
            </a:p>
          </p:txBody>
        </p:sp>
        <p:sp>
          <p:nvSpPr>
            <p:cNvPr id="16421" name="Rectangle 15">
              <a:extLst>
                <a:ext uri="{FF2B5EF4-FFF2-40B4-BE49-F238E27FC236}">
                  <a16:creationId xmlns:a16="http://schemas.microsoft.com/office/drawing/2014/main" xmlns="" id="{B16396AA-59A6-45E9-A17F-BB47834E6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244" y="909515"/>
              <a:ext cx="647934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zh-CN" sz="3600" b="1">
                  <a:latin typeface="Times New Roman" panose="02020603050405020304" pitchFamily="18" charset="0"/>
                  <a:ea typeface="宋体" panose="02010600030101010101" pitchFamily="2" charset="-122"/>
                </a:rPr>
                <a:t>①</a:t>
              </a:r>
            </a:p>
          </p:txBody>
        </p:sp>
        <p:sp>
          <p:nvSpPr>
            <p:cNvPr id="16422" name="Rectangle 16">
              <a:extLst>
                <a:ext uri="{FF2B5EF4-FFF2-40B4-BE49-F238E27FC236}">
                  <a16:creationId xmlns:a16="http://schemas.microsoft.com/office/drawing/2014/main" xmlns="" id="{81BF22A2-F206-419F-86A0-56CD28C70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17944" y="1449265"/>
              <a:ext cx="647934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zh-CN" sz="3600" b="1">
                  <a:latin typeface="Times New Roman" panose="02020603050405020304" pitchFamily="18" charset="0"/>
                  <a:ea typeface="宋体" panose="02010600030101010101" pitchFamily="2" charset="-122"/>
                </a:rPr>
                <a:t>②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80ED0E0C-48A4-4DEE-9808-374C47788AE6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4505325"/>
            <a:ext cx="5659437" cy="1274763"/>
            <a:chOff x="3674691" y="4505995"/>
            <a:chExt cx="5659437" cy="1274764"/>
          </a:xfrm>
        </p:grpSpPr>
        <p:sp>
          <p:nvSpPr>
            <p:cNvPr id="16398" name="Line 17">
              <a:extLst>
                <a:ext uri="{FF2B5EF4-FFF2-40B4-BE49-F238E27FC236}">
                  <a16:creationId xmlns:a16="http://schemas.microsoft.com/office/drawing/2014/main" xmlns="" id="{90065D55-3DA2-4CC6-845C-5D37C97B6D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74691" y="5191795"/>
              <a:ext cx="53340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6399" name="Group 18">
              <a:extLst>
                <a:ext uri="{FF2B5EF4-FFF2-40B4-BE49-F238E27FC236}">
                  <a16:creationId xmlns:a16="http://schemas.microsoft.com/office/drawing/2014/main" xmlns="" id="{DB95C8D8-420B-4FCE-ABD2-5649D89F971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685928" y="4734595"/>
              <a:ext cx="3886200" cy="381000"/>
              <a:chOff x="384" y="2391"/>
              <a:chExt cx="1344" cy="192"/>
            </a:xfrm>
          </p:grpSpPr>
          <p:sp>
            <p:nvSpPr>
              <p:cNvPr id="16415" name="Line 19">
                <a:extLst>
                  <a:ext uri="{FF2B5EF4-FFF2-40B4-BE49-F238E27FC236}">
                    <a16:creationId xmlns:a16="http://schemas.microsoft.com/office/drawing/2014/main" xmlns="" id="{F26DCB34-80E1-4A20-8ECA-39A94C1F36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28" y="2391"/>
                <a:ext cx="0" cy="19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6" name="Line 20">
                <a:extLst>
                  <a:ext uri="{FF2B5EF4-FFF2-40B4-BE49-F238E27FC236}">
                    <a16:creationId xmlns:a16="http://schemas.microsoft.com/office/drawing/2014/main" xmlns="" id="{DE2BF25C-9B07-4187-B786-DE81A9732B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4" y="2391"/>
                <a:ext cx="1344" cy="9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6400" name="Group 21">
              <a:extLst>
                <a:ext uri="{FF2B5EF4-FFF2-40B4-BE49-F238E27FC236}">
                  <a16:creationId xmlns:a16="http://schemas.microsoft.com/office/drawing/2014/main" xmlns="" id="{57C89FCF-1D52-4F28-A675-3F08EE6EE6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5691" y="4505995"/>
              <a:ext cx="4114800" cy="609600"/>
              <a:chOff x="624" y="2160"/>
              <a:chExt cx="2592" cy="384"/>
            </a:xfrm>
          </p:grpSpPr>
          <p:sp>
            <p:nvSpPr>
              <p:cNvPr id="16413" name="Line 22">
                <a:extLst>
                  <a:ext uri="{FF2B5EF4-FFF2-40B4-BE49-F238E27FC236}">
                    <a16:creationId xmlns:a16="http://schemas.microsoft.com/office/drawing/2014/main" xmlns="" id="{3F113482-6AF2-46F5-A2BF-4670726F25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16" y="2160"/>
                <a:ext cx="0" cy="384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4" name="Line 23">
                <a:extLst>
                  <a:ext uri="{FF2B5EF4-FFF2-40B4-BE49-F238E27FC236}">
                    <a16:creationId xmlns:a16="http://schemas.microsoft.com/office/drawing/2014/main" xmlns="" id="{97AFFD00-D6A7-4F06-83AF-A0A5C7EA1B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24" y="2160"/>
                <a:ext cx="2592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6401" name="Group 25">
              <a:extLst>
                <a:ext uri="{FF2B5EF4-FFF2-40B4-BE49-F238E27FC236}">
                  <a16:creationId xmlns:a16="http://schemas.microsoft.com/office/drawing/2014/main" xmlns="" id="{2C711EB8-6CF4-4873-B18D-C7A9B529F4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6491" y="5115596"/>
              <a:ext cx="1447800" cy="665163"/>
              <a:chOff x="1200" y="3037"/>
              <a:chExt cx="912" cy="419"/>
            </a:xfrm>
          </p:grpSpPr>
          <p:sp>
            <p:nvSpPr>
              <p:cNvPr id="16411" name="Oval 26">
                <a:extLst>
                  <a:ext uri="{FF2B5EF4-FFF2-40B4-BE49-F238E27FC236}">
                    <a16:creationId xmlns:a16="http://schemas.microsoft.com/office/drawing/2014/main" xmlns="" id="{FBC3478A-B7CC-4EAA-8547-76947FE32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1" y="3037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80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412" name="Text Box 27">
                <a:extLst>
                  <a:ext uri="{FF2B5EF4-FFF2-40B4-BE49-F238E27FC236}">
                    <a16:creationId xmlns:a16="http://schemas.microsoft.com/office/drawing/2014/main" xmlns="" id="{B6806FD2-A4A3-46D1-96FB-5A50150A598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00" y="3091"/>
                <a:ext cx="912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kumimoji="1" lang="en-US" altLang="zh-CN" sz="32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</a:p>
            </p:txBody>
          </p:sp>
        </p:grpSp>
        <p:grpSp>
          <p:nvGrpSpPr>
            <p:cNvPr id="16402" name="Group 28">
              <a:extLst>
                <a:ext uri="{FF2B5EF4-FFF2-40B4-BE49-F238E27FC236}">
                  <a16:creationId xmlns:a16="http://schemas.microsoft.com/office/drawing/2014/main" xmlns="" id="{AA0C93D9-3E5F-4264-86FF-5AD064DD25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81128" y="5115596"/>
              <a:ext cx="1447800" cy="665163"/>
              <a:chOff x="1200" y="3037"/>
              <a:chExt cx="912" cy="419"/>
            </a:xfrm>
          </p:grpSpPr>
          <p:sp>
            <p:nvSpPr>
              <p:cNvPr id="16409" name="Oval 29">
                <a:extLst>
                  <a:ext uri="{FF2B5EF4-FFF2-40B4-BE49-F238E27FC236}">
                    <a16:creationId xmlns:a16="http://schemas.microsoft.com/office/drawing/2014/main" xmlns="" id="{B9618A11-6BA1-4AD5-BADD-24E2CCE91E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1" y="3037"/>
                <a:ext cx="96" cy="96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80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410" name="Text Box 30">
                <a:extLst>
                  <a:ext uri="{FF2B5EF4-FFF2-40B4-BE49-F238E27FC236}">
                    <a16:creationId xmlns:a16="http://schemas.microsoft.com/office/drawing/2014/main" xmlns="" id="{E7E2EA66-5FCA-4AFA-88D2-D0880187D93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00" y="3091"/>
                <a:ext cx="912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kumimoji="1" lang="en-US" altLang="zh-CN" sz="32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-2</a:t>
                </a:r>
              </a:p>
            </p:txBody>
          </p:sp>
        </p:grpSp>
        <p:grpSp>
          <p:nvGrpSpPr>
            <p:cNvPr id="16403" name="Group 31">
              <a:extLst>
                <a:ext uri="{FF2B5EF4-FFF2-40B4-BE49-F238E27FC236}">
                  <a16:creationId xmlns:a16="http://schemas.microsoft.com/office/drawing/2014/main" xmlns="" id="{8E1C63F0-1443-4BE4-8F14-88582F96E0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86328" y="5115596"/>
              <a:ext cx="1447800" cy="658813"/>
              <a:chOff x="3133" y="1872"/>
              <a:chExt cx="912" cy="415"/>
            </a:xfrm>
          </p:grpSpPr>
          <p:sp>
            <p:nvSpPr>
              <p:cNvPr id="16407" name="Oval 32">
                <a:extLst>
                  <a:ext uri="{FF2B5EF4-FFF2-40B4-BE49-F238E27FC236}">
                    <a16:creationId xmlns:a16="http://schemas.microsoft.com/office/drawing/2014/main" xmlns="" id="{F9E18C9A-9163-4A83-8C0B-5D4A7BDCF3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4" y="1872"/>
                <a:ext cx="96" cy="9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80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408" name="Text Box 33">
                <a:extLst>
                  <a:ext uri="{FF2B5EF4-FFF2-40B4-BE49-F238E27FC236}">
                    <a16:creationId xmlns:a16="http://schemas.microsoft.com/office/drawing/2014/main" xmlns="" id="{F25D5535-331C-4FF1-A578-D1390BB1BF3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33" y="1922"/>
                <a:ext cx="912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kumimoji="1" lang="en-US" altLang="zh-CN" sz="32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</a:p>
            </p:txBody>
          </p:sp>
        </p:grpSp>
        <p:grpSp>
          <p:nvGrpSpPr>
            <p:cNvPr id="16404" name="Group 34">
              <a:extLst>
                <a:ext uri="{FF2B5EF4-FFF2-40B4-BE49-F238E27FC236}">
                  <a16:creationId xmlns:a16="http://schemas.microsoft.com/office/drawing/2014/main" xmlns="" id="{4EDD6DAD-186F-427B-8D8B-A71EFF6233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24128" y="5115596"/>
              <a:ext cx="1447800" cy="665163"/>
              <a:chOff x="1632" y="1876"/>
              <a:chExt cx="912" cy="419"/>
            </a:xfrm>
          </p:grpSpPr>
          <p:sp>
            <p:nvSpPr>
              <p:cNvPr id="16405" name="Oval 35">
                <a:extLst>
                  <a:ext uri="{FF2B5EF4-FFF2-40B4-BE49-F238E27FC236}">
                    <a16:creationId xmlns:a16="http://schemas.microsoft.com/office/drawing/2014/main" xmlns="" id="{6468E3E7-AFEE-4ADE-A925-74306D6638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3" y="1876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80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406" name="Text Box 36">
                <a:extLst>
                  <a:ext uri="{FF2B5EF4-FFF2-40B4-BE49-F238E27FC236}">
                    <a16:creationId xmlns:a16="http://schemas.microsoft.com/office/drawing/2014/main" xmlns="" id="{A655F5FE-2008-414A-B341-223770AC2F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32" y="1930"/>
                <a:ext cx="912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kumimoji="1" lang="en-US" altLang="zh-CN" sz="32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-1</a:t>
                </a:r>
              </a:p>
            </p:txBody>
          </p:sp>
        </p:grpSp>
      </p:grp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83065F61-1099-4216-96C2-6833161C81EC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  <p:bldP spid="9" grpId="0"/>
      <p:bldP spid="10" grpId="0"/>
    </p:bldLst>
  </p:timing>
</p:sld>
</file>

<file path=ppt/theme/theme1.xml><?xml version="1.0" encoding="utf-8"?>
<a:theme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1947</TotalTime>
  <Words>1076</Words>
  <Application>Microsoft Office PowerPoint</Application>
  <PresentationFormat>自定义</PresentationFormat>
  <Paragraphs>226</Paragraphs>
  <Slides>20</Slides>
  <Notes>4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20</vt:i4>
      </vt:variant>
    </vt:vector>
  </HeadingPairs>
  <TitlesOfParts>
    <vt:vector size="25" baseType="lpstr">
      <vt:lpstr>模板222</vt:lpstr>
      <vt:lpstr>Equation</vt:lpstr>
      <vt:lpstr>公式</vt:lpstr>
      <vt:lpstr>Equation.KSEE3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fh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张英威</dc:creator>
  <cp:lastModifiedBy>ckb</cp:lastModifiedBy>
  <cp:revision>129</cp:revision>
  <dcterms:created xsi:type="dcterms:W3CDTF">2006-05-22T12:48:23Z</dcterms:created>
  <dcterms:modified xsi:type="dcterms:W3CDTF">2020-04-24T02:52:35Z</dcterms:modified>
</cp:coreProperties>
</file>